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23"/>
  </p:notesMasterIdLst>
  <p:sldIdLst>
    <p:sldId id="274" r:id="rId2"/>
    <p:sldId id="275" r:id="rId3"/>
    <p:sldId id="298" r:id="rId4"/>
    <p:sldId id="297" r:id="rId5"/>
    <p:sldId id="294" r:id="rId6"/>
    <p:sldId id="282" r:id="rId7"/>
    <p:sldId id="271" r:id="rId8"/>
    <p:sldId id="261" r:id="rId9"/>
    <p:sldId id="263" r:id="rId10"/>
    <p:sldId id="264" r:id="rId11"/>
    <p:sldId id="265" r:id="rId12"/>
    <p:sldId id="268" r:id="rId13"/>
    <p:sldId id="283" r:id="rId14"/>
    <p:sldId id="299" r:id="rId15"/>
    <p:sldId id="300" r:id="rId16"/>
    <p:sldId id="291" r:id="rId17"/>
    <p:sldId id="292" r:id="rId18"/>
    <p:sldId id="285" r:id="rId19"/>
    <p:sldId id="302" r:id="rId20"/>
    <p:sldId id="303" r:id="rId21"/>
    <p:sldId id="30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B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07F0BD-E837-4875-811B-B4E9E9B9C94B}" v="9" dt="2023-09-29T10:37:18.25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29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16626-5B62-42CC-BE80-37441E6E1394}" type="doc">
      <dgm:prSet loTypeId="urn:microsoft.com/office/officeart/2005/8/layout/hierarchy2" loCatId="hierarchy" qsTypeId="urn:microsoft.com/office/officeart/2005/8/quickstyle/3d1" qsCatId="3D" csTypeId="urn:microsoft.com/office/officeart/2005/8/colors/accent1_2" csCatId="accent1" phldr="1"/>
      <dgm:spPr/>
      <dgm:t>
        <a:bodyPr/>
        <a:lstStyle/>
        <a:p>
          <a:endParaRPr lang="es-ES"/>
        </a:p>
      </dgm:t>
    </dgm:pt>
    <dgm:pt modelId="{DB4A2807-92B2-46F8-B9A4-4AE0B1EFC332}">
      <dgm:prSet phldrT="[Texto]" custT="1"/>
      <dgm:spPr/>
      <dgm:t>
        <a:bodyPr/>
        <a:lstStyle/>
        <a:p>
          <a:r>
            <a:rPr lang="es-ES" sz="1400"/>
            <a:t>CRISP-DM</a:t>
          </a:r>
        </a:p>
      </dgm:t>
    </dgm:pt>
    <dgm:pt modelId="{A5CD9F52-112D-4B1D-99E9-57337F94CC5C}" type="parTrans" cxnId="{73EDA8CD-DFD5-4D94-A355-40D0BD0F0FF2}">
      <dgm:prSet/>
      <dgm:spPr/>
      <dgm:t>
        <a:bodyPr/>
        <a:lstStyle/>
        <a:p>
          <a:endParaRPr lang="es-ES"/>
        </a:p>
      </dgm:t>
    </dgm:pt>
    <dgm:pt modelId="{CFB7921F-09D4-4DB9-9776-5542D6D455AC}" type="sibTrans" cxnId="{73EDA8CD-DFD5-4D94-A355-40D0BD0F0FF2}">
      <dgm:prSet/>
      <dgm:spPr/>
      <dgm:t>
        <a:bodyPr/>
        <a:lstStyle/>
        <a:p>
          <a:endParaRPr lang="es-ES"/>
        </a:p>
      </dgm:t>
    </dgm:pt>
    <dgm:pt modelId="{944EDF98-8DEF-4B57-A1FC-646041267335}">
      <dgm:prSet phldrT="[Texto]" custT="1"/>
      <dgm:spPr/>
      <dgm:t>
        <a:bodyPr/>
        <a:lstStyle/>
        <a:p>
          <a:r>
            <a:rPr lang="es-ES" sz="1400"/>
            <a:t>Gestión del Proyecto</a:t>
          </a:r>
        </a:p>
      </dgm:t>
    </dgm:pt>
    <dgm:pt modelId="{E63F9B7F-FD53-4122-9141-2B8BD494BA37}" type="parTrans" cxnId="{573A06D6-EB63-482F-ACE6-717DBC897F59}">
      <dgm:prSet/>
      <dgm:spPr/>
      <dgm:t>
        <a:bodyPr/>
        <a:lstStyle/>
        <a:p>
          <a:endParaRPr lang="es-ES"/>
        </a:p>
      </dgm:t>
    </dgm:pt>
    <dgm:pt modelId="{1005C1DD-95C9-4247-B156-8BBDD19E0688}" type="sibTrans" cxnId="{573A06D6-EB63-482F-ACE6-717DBC897F59}">
      <dgm:prSet/>
      <dgm:spPr/>
      <dgm:t>
        <a:bodyPr/>
        <a:lstStyle/>
        <a:p>
          <a:endParaRPr lang="es-ES"/>
        </a:p>
      </dgm:t>
    </dgm:pt>
    <dgm:pt modelId="{38F03BEA-B011-4AE9-83AB-77081FE8545B}">
      <dgm:prSet phldrT="[Texto]" custT="1"/>
      <dgm:spPr/>
      <dgm:t>
        <a:bodyPr/>
        <a:lstStyle/>
        <a:p>
          <a:r>
            <a:rPr lang="es-ES" sz="1400"/>
            <a:t>Trello</a:t>
          </a:r>
        </a:p>
      </dgm:t>
    </dgm:pt>
    <dgm:pt modelId="{18DC2360-B6E9-42A7-BEE5-3562B0F3531F}" type="parTrans" cxnId="{3FE42616-E98A-430C-814D-68AB14E36565}">
      <dgm:prSet/>
      <dgm:spPr/>
      <dgm:t>
        <a:bodyPr/>
        <a:lstStyle/>
        <a:p>
          <a:endParaRPr lang="es-ES"/>
        </a:p>
      </dgm:t>
    </dgm:pt>
    <dgm:pt modelId="{BB215C0C-0C83-4DBD-923F-E984AA6982A2}" type="sibTrans" cxnId="{3FE42616-E98A-430C-814D-68AB14E36565}">
      <dgm:prSet/>
      <dgm:spPr/>
      <dgm:t>
        <a:bodyPr/>
        <a:lstStyle/>
        <a:p>
          <a:endParaRPr lang="es-ES"/>
        </a:p>
      </dgm:t>
    </dgm:pt>
    <dgm:pt modelId="{F7BE4EFC-51E9-4B3A-917B-A34ED77F9C08}">
      <dgm:prSet phldrT="[Texto]" custT="1"/>
      <dgm:spPr/>
      <dgm:t>
        <a:bodyPr/>
        <a:lstStyle/>
        <a:p>
          <a:r>
            <a:rPr lang="es-ES" sz="1400" err="1"/>
            <a:t>Whatsapp</a:t>
          </a:r>
          <a:r>
            <a:rPr lang="es-ES" sz="1400"/>
            <a:t>/</a:t>
          </a:r>
          <a:r>
            <a:rPr lang="es-ES" sz="1400" err="1"/>
            <a:t>Meet</a:t>
          </a:r>
          <a:r>
            <a:rPr lang="es-ES" sz="1400"/>
            <a:t>/email</a:t>
          </a:r>
        </a:p>
      </dgm:t>
    </dgm:pt>
    <dgm:pt modelId="{4EA60D11-11B0-415C-A397-B970D7B85EB0}" type="parTrans" cxnId="{AE7BC441-A363-46E7-8599-E1054F75207A}">
      <dgm:prSet/>
      <dgm:spPr/>
      <dgm:t>
        <a:bodyPr/>
        <a:lstStyle/>
        <a:p>
          <a:endParaRPr lang="es-ES"/>
        </a:p>
      </dgm:t>
    </dgm:pt>
    <dgm:pt modelId="{1658C4D6-A0B4-4760-88CB-3FFDDC98B11E}" type="sibTrans" cxnId="{AE7BC441-A363-46E7-8599-E1054F75207A}">
      <dgm:prSet/>
      <dgm:spPr/>
      <dgm:t>
        <a:bodyPr/>
        <a:lstStyle/>
        <a:p>
          <a:endParaRPr lang="es-ES"/>
        </a:p>
      </dgm:t>
    </dgm:pt>
    <dgm:pt modelId="{BFC3F7F9-3A37-4E09-A33B-D06E78CB28E7}">
      <dgm:prSet phldrT="[Texto]" custT="1"/>
      <dgm:spPr/>
      <dgm:t>
        <a:bodyPr/>
        <a:lstStyle/>
        <a:p>
          <a:r>
            <a:rPr lang="es-ES" sz="1400"/>
            <a:t>Desarrollo del Proyecto</a:t>
          </a:r>
        </a:p>
      </dgm:t>
    </dgm:pt>
    <dgm:pt modelId="{FE10B639-1B82-4C1B-868C-57032ECB5080}" type="parTrans" cxnId="{790F8A09-6400-473D-8EBC-80AFFB6A23BC}">
      <dgm:prSet/>
      <dgm:spPr/>
      <dgm:t>
        <a:bodyPr/>
        <a:lstStyle/>
        <a:p>
          <a:endParaRPr lang="es-ES"/>
        </a:p>
      </dgm:t>
    </dgm:pt>
    <dgm:pt modelId="{4C0F7AD9-15C3-4914-B744-2BFC9694320B}" type="sibTrans" cxnId="{790F8A09-6400-473D-8EBC-80AFFB6A23BC}">
      <dgm:prSet/>
      <dgm:spPr/>
      <dgm:t>
        <a:bodyPr/>
        <a:lstStyle/>
        <a:p>
          <a:endParaRPr lang="es-ES"/>
        </a:p>
      </dgm:t>
    </dgm:pt>
    <dgm:pt modelId="{51458F78-5B79-47EE-9561-7F4D69AA1264}">
      <dgm:prSet phldrT="[Texto]" custT="1"/>
      <dgm:spPr/>
      <dgm:t>
        <a:bodyPr/>
        <a:lstStyle/>
        <a:p>
          <a:r>
            <a:rPr lang="es-ES" sz="1400" err="1"/>
            <a:t>VsCode</a:t>
          </a:r>
          <a:endParaRPr lang="es-ES" sz="1400"/>
        </a:p>
      </dgm:t>
    </dgm:pt>
    <dgm:pt modelId="{8A66F5CC-BCCA-4795-8299-36F486165365}" type="parTrans" cxnId="{44D59601-E58D-4051-A210-D077E6D5B1FF}">
      <dgm:prSet/>
      <dgm:spPr/>
      <dgm:t>
        <a:bodyPr/>
        <a:lstStyle/>
        <a:p>
          <a:endParaRPr lang="es-ES"/>
        </a:p>
      </dgm:t>
    </dgm:pt>
    <dgm:pt modelId="{0D0FE8C0-2A6A-4357-9C9B-B2A019188592}" type="sibTrans" cxnId="{44D59601-E58D-4051-A210-D077E6D5B1FF}">
      <dgm:prSet/>
      <dgm:spPr/>
      <dgm:t>
        <a:bodyPr/>
        <a:lstStyle/>
        <a:p>
          <a:endParaRPr lang="es-ES"/>
        </a:p>
      </dgm:t>
    </dgm:pt>
    <dgm:pt modelId="{5618EC52-E74C-4C5C-AD10-785E5A94FBC1}">
      <dgm:prSet custT="1"/>
      <dgm:spPr/>
      <dgm:t>
        <a:bodyPr/>
        <a:lstStyle/>
        <a:p>
          <a:r>
            <a:rPr lang="es-ES" sz="1400"/>
            <a:t>Python/</a:t>
          </a:r>
          <a:r>
            <a:rPr lang="es-ES" sz="1400" err="1"/>
            <a:t>Jupyter</a:t>
          </a:r>
          <a:endParaRPr lang="es-ES" sz="1400"/>
        </a:p>
      </dgm:t>
    </dgm:pt>
    <dgm:pt modelId="{FC4C29DB-B38C-485F-A788-4B5DAD5F882D}" type="parTrans" cxnId="{20266263-5E3A-4CCA-A97A-81EDDCB7F0F6}">
      <dgm:prSet/>
      <dgm:spPr/>
      <dgm:t>
        <a:bodyPr/>
        <a:lstStyle/>
        <a:p>
          <a:endParaRPr lang="es-ES"/>
        </a:p>
      </dgm:t>
    </dgm:pt>
    <dgm:pt modelId="{2D3DB524-C7A9-46B9-8737-F6FAEC0C336C}" type="sibTrans" cxnId="{20266263-5E3A-4CCA-A97A-81EDDCB7F0F6}">
      <dgm:prSet/>
      <dgm:spPr/>
      <dgm:t>
        <a:bodyPr/>
        <a:lstStyle/>
        <a:p>
          <a:endParaRPr lang="es-ES"/>
        </a:p>
      </dgm:t>
    </dgm:pt>
    <dgm:pt modelId="{ED0ADD5A-159B-46EF-B814-F7EA9F525C8D}">
      <dgm:prSet custT="1"/>
      <dgm:spPr/>
      <dgm:t>
        <a:bodyPr/>
        <a:lstStyle/>
        <a:p>
          <a:r>
            <a:rPr lang="es-ES" sz="1400" err="1"/>
            <a:t>PowerBi</a:t>
          </a:r>
          <a:endParaRPr lang="es-ES" sz="1400"/>
        </a:p>
      </dgm:t>
    </dgm:pt>
    <dgm:pt modelId="{A8DFD2B6-1DF3-40FB-AC80-14A797CB7C0E}" type="parTrans" cxnId="{D736C202-B642-440B-A95F-068733BADFC5}">
      <dgm:prSet/>
      <dgm:spPr/>
      <dgm:t>
        <a:bodyPr/>
        <a:lstStyle/>
        <a:p>
          <a:endParaRPr lang="es-ES"/>
        </a:p>
      </dgm:t>
    </dgm:pt>
    <dgm:pt modelId="{BE298D16-1AAF-4065-BF6E-2FDF627738EF}" type="sibTrans" cxnId="{D736C202-B642-440B-A95F-068733BADFC5}">
      <dgm:prSet/>
      <dgm:spPr/>
      <dgm:t>
        <a:bodyPr/>
        <a:lstStyle/>
        <a:p>
          <a:endParaRPr lang="es-ES"/>
        </a:p>
      </dgm:t>
    </dgm:pt>
    <dgm:pt modelId="{FEEB9306-A3B3-45F8-8F46-06C52FE1DEAA}">
      <dgm:prSet phldrT="[Texto]" custT="1"/>
      <dgm:spPr/>
      <dgm:t>
        <a:bodyPr/>
        <a:lstStyle/>
        <a:p>
          <a:r>
            <a:rPr lang="es-ES" sz="1400"/>
            <a:t>Control de Versiones</a:t>
          </a:r>
        </a:p>
      </dgm:t>
    </dgm:pt>
    <dgm:pt modelId="{BA108D3B-3088-440C-BC26-7918C603A4E1}" type="parTrans" cxnId="{B69B20F1-1CD4-4332-8C43-FF57FAA6B896}">
      <dgm:prSet/>
      <dgm:spPr/>
      <dgm:t>
        <a:bodyPr/>
        <a:lstStyle/>
        <a:p>
          <a:endParaRPr lang="es-ES"/>
        </a:p>
      </dgm:t>
    </dgm:pt>
    <dgm:pt modelId="{B6AC91A1-EA3E-45F6-84DE-E9AEFE246587}" type="sibTrans" cxnId="{B69B20F1-1CD4-4332-8C43-FF57FAA6B896}">
      <dgm:prSet/>
      <dgm:spPr/>
      <dgm:t>
        <a:bodyPr/>
        <a:lstStyle/>
        <a:p>
          <a:endParaRPr lang="es-ES"/>
        </a:p>
      </dgm:t>
    </dgm:pt>
    <dgm:pt modelId="{EE5C0F5E-4060-4305-82E1-635A63DAB563}">
      <dgm:prSet custT="1"/>
      <dgm:spPr/>
      <dgm:t>
        <a:bodyPr/>
        <a:lstStyle/>
        <a:p>
          <a:r>
            <a:rPr lang="es-ES" sz="1400" err="1"/>
            <a:t>Numpy</a:t>
          </a:r>
          <a:r>
            <a:rPr lang="es-ES" sz="1400"/>
            <a:t>/Pandas</a:t>
          </a:r>
        </a:p>
      </dgm:t>
    </dgm:pt>
    <dgm:pt modelId="{7495CF99-3C37-4003-A546-0255528584F4}" type="parTrans" cxnId="{FD824F48-0782-4679-8FCB-FF9A9881E4DA}">
      <dgm:prSet/>
      <dgm:spPr/>
      <dgm:t>
        <a:bodyPr/>
        <a:lstStyle/>
        <a:p>
          <a:endParaRPr lang="es-ES"/>
        </a:p>
      </dgm:t>
    </dgm:pt>
    <dgm:pt modelId="{F3184B4E-343B-4291-80C4-F1A3B8E30C17}" type="sibTrans" cxnId="{FD824F48-0782-4679-8FCB-FF9A9881E4DA}">
      <dgm:prSet/>
      <dgm:spPr/>
      <dgm:t>
        <a:bodyPr/>
        <a:lstStyle/>
        <a:p>
          <a:endParaRPr lang="es-ES"/>
        </a:p>
      </dgm:t>
    </dgm:pt>
    <dgm:pt modelId="{A7B7B3D6-12F0-4446-9384-35AD05EA9270}">
      <dgm:prSet custT="1"/>
      <dgm:spPr/>
      <dgm:t>
        <a:bodyPr/>
        <a:lstStyle/>
        <a:p>
          <a:r>
            <a:rPr lang="es-ES" sz="1400" err="1"/>
            <a:t>Matplotlib</a:t>
          </a:r>
          <a:r>
            <a:rPr lang="es-ES" sz="1400"/>
            <a:t>/</a:t>
          </a:r>
          <a:r>
            <a:rPr lang="es-ES" sz="1400" err="1"/>
            <a:t>Seaborn</a:t>
          </a:r>
          <a:endParaRPr lang="es-ES" sz="1400"/>
        </a:p>
      </dgm:t>
    </dgm:pt>
    <dgm:pt modelId="{5976C0C9-ED58-45F1-A709-1D07F1B85621}" type="parTrans" cxnId="{10C98D8B-89CB-4A4D-AE05-2D0C4898C100}">
      <dgm:prSet/>
      <dgm:spPr/>
      <dgm:t>
        <a:bodyPr/>
        <a:lstStyle/>
        <a:p>
          <a:endParaRPr lang="es-ES"/>
        </a:p>
      </dgm:t>
    </dgm:pt>
    <dgm:pt modelId="{41311C59-4D26-45FC-AA6F-A91BD162C2A8}" type="sibTrans" cxnId="{10C98D8B-89CB-4A4D-AE05-2D0C4898C100}">
      <dgm:prSet/>
      <dgm:spPr/>
      <dgm:t>
        <a:bodyPr/>
        <a:lstStyle/>
        <a:p>
          <a:endParaRPr lang="es-ES"/>
        </a:p>
      </dgm:t>
    </dgm:pt>
    <dgm:pt modelId="{4668971D-7F38-4232-96E6-B8B884E5A2FB}">
      <dgm:prSet custT="1"/>
      <dgm:spPr/>
      <dgm:t>
        <a:bodyPr/>
        <a:lstStyle/>
        <a:p>
          <a:r>
            <a:rPr lang="es-ES" sz="1400" err="1"/>
            <a:t>Scikit-Learn</a:t>
          </a:r>
          <a:r>
            <a:rPr lang="es-ES" sz="1400"/>
            <a:t>/ </a:t>
          </a:r>
          <a:r>
            <a:rPr lang="es-ES" sz="1400" err="1"/>
            <a:t>Statmodels</a:t>
          </a:r>
          <a:endParaRPr lang="es-ES" sz="1400"/>
        </a:p>
      </dgm:t>
    </dgm:pt>
    <dgm:pt modelId="{4666957B-1D84-447A-B5BB-7EB8F4F740D9}" type="parTrans" cxnId="{5589F152-2E73-4922-B0C8-190E224A6010}">
      <dgm:prSet/>
      <dgm:spPr/>
      <dgm:t>
        <a:bodyPr/>
        <a:lstStyle/>
        <a:p>
          <a:endParaRPr lang="es-ES"/>
        </a:p>
      </dgm:t>
    </dgm:pt>
    <dgm:pt modelId="{FFE5D2C9-1443-4196-B215-D58078612328}" type="sibTrans" cxnId="{5589F152-2E73-4922-B0C8-190E224A6010}">
      <dgm:prSet/>
      <dgm:spPr/>
      <dgm:t>
        <a:bodyPr/>
        <a:lstStyle/>
        <a:p>
          <a:endParaRPr lang="es-ES"/>
        </a:p>
      </dgm:t>
    </dgm:pt>
    <dgm:pt modelId="{7C9197A3-CD91-4E2A-A2CF-94E929BC707D}">
      <dgm:prSet phldrT="[Texto]" custT="1"/>
      <dgm:spPr/>
      <dgm:t>
        <a:bodyPr/>
        <a:lstStyle/>
        <a:p>
          <a:r>
            <a:rPr lang="es-ES" sz="1400"/>
            <a:t>GitHub</a:t>
          </a:r>
        </a:p>
      </dgm:t>
    </dgm:pt>
    <dgm:pt modelId="{DF1B6C17-5E7B-4539-935F-41273597F5B3}" type="parTrans" cxnId="{E2BF3392-82B6-4DE2-AE94-DB0DC0D86552}">
      <dgm:prSet/>
      <dgm:spPr/>
      <dgm:t>
        <a:bodyPr/>
        <a:lstStyle/>
        <a:p>
          <a:endParaRPr lang="es-ES"/>
        </a:p>
      </dgm:t>
    </dgm:pt>
    <dgm:pt modelId="{033F032B-6920-48AB-A462-6BF5E44AA38C}" type="sibTrans" cxnId="{E2BF3392-82B6-4DE2-AE94-DB0DC0D86552}">
      <dgm:prSet/>
      <dgm:spPr/>
      <dgm:t>
        <a:bodyPr/>
        <a:lstStyle/>
        <a:p>
          <a:endParaRPr lang="es-ES"/>
        </a:p>
      </dgm:t>
    </dgm:pt>
    <dgm:pt modelId="{3F291DC8-DF42-4475-981A-958165D69541}" type="pres">
      <dgm:prSet presAssocID="{D7916626-5B62-42CC-BE80-37441E6E1394}" presName="diagram" presStyleCnt="0">
        <dgm:presLayoutVars>
          <dgm:chPref val="1"/>
          <dgm:dir/>
          <dgm:animOne val="branch"/>
          <dgm:animLvl val="lvl"/>
          <dgm:resizeHandles val="exact"/>
        </dgm:presLayoutVars>
      </dgm:prSet>
      <dgm:spPr/>
    </dgm:pt>
    <dgm:pt modelId="{984AA095-8806-4871-9282-811F611F3068}" type="pres">
      <dgm:prSet presAssocID="{DB4A2807-92B2-46F8-B9A4-4AE0B1EFC332}" presName="root1" presStyleCnt="0"/>
      <dgm:spPr/>
    </dgm:pt>
    <dgm:pt modelId="{88936E2B-41D4-4524-89CB-0F0E209BA3C0}" type="pres">
      <dgm:prSet presAssocID="{DB4A2807-92B2-46F8-B9A4-4AE0B1EFC332}" presName="LevelOneTextNode" presStyleLbl="node0" presStyleIdx="0" presStyleCnt="1" custScaleX="37525" custScaleY="38215" custLinFactNeighborX="2625" custLinFactNeighborY="-11858">
        <dgm:presLayoutVars>
          <dgm:chPref val="3"/>
        </dgm:presLayoutVars>
      </dgm:prSet>
      <dgm:spPr/>
    </dgm:pt>
    <dgm:pt modelId="{C9AE0CF1-8AC0-4604-9D36-A0A18F718E29}" type="pres">
      <dgm:prSet presAssocID="{DB4A2807-92B2-46F8-B9A4-4AE0B1EFC332}" presName="level2hierChild" presStyleCnt="0"/>
      <dgm:spPr/>
    </dgm:pt>
    <dgm:pt modelId="{D55E6364-4EDD-4783-BC94-1D3855A2A83E}" type="pres">
      <dgm:prSet presAssocID="{E63F9B7F-FD53-4122-9141-2B8BD494BA37}" presName="conn2-1" presStyleLbl="parChTrans1D2" presStyleIdx="0" presStyleCnt="3"/>
      <dgm:spPr/>
    </dgm:pt>
    <dgm:pt modelId="{A545B278-617D-46E3-9FF2-917164E6478F}" type="pres">
      <dgm:prSet presAssocID="{E63F9B7F-FD53-4122-9141-2B8BD494BA37}" presName="connTx" presStyleLbl="parChTrans1D2" presStyleIdx="0" presStyleCnt="3"/>
      <dgm:spPr/>
    </dgm:pt>
    <dgm:pt modelId="{2B81D17B-3B14-4C05-B62C-8BEDBA9C171A}" type="pres">
      <dgm:prSet presAssocID="{944EDF98-8DEF-4B57-A1FC-646041267335}" presName="root2" presStyleCnt="0"/>
      <dgm:spPr/>
    </dgm:pt>
    <dgm:pt modelId="{70748C30-D004-458B-903A-1C6099B71B7F}" type="pres">
      <dgm:prSet presAssocID="{944EDF98-8DEF-4B57-A1FC-646041267335}" presName="LevelTwoTextNode" presStyleLbl="node2" presStyleIdx="0" presStyleCnt="3" custScaleX="47019" custScaleY="35517" custLinFactNeighborX="-11692" custLinFactNeighborY="-44716">
        <dgm:presLayoutVars>
          <dgm:chPref val="3"/>
        </dgm:presLayoutVars>
      </dgm:prSet>
      <dgm:spPr/>
    </dgm:pt>
    <dgm:pt modelId="{0EAFACE7-4B82-46FC-ABA1-195E80C5312B}" type="pres">
      <dgm:prSet presAssocID="{944EDF98-8DEF-4B57-A1FC-646041267335}" presName="level3hierChild" presStyleCnt="0"/>
      <dgm:spPr/>
    </dgm:pt>
    <dgm:pt modelId="{4DE30C31-512C-49DB-97B0-A6D7675FF0DC}" type="pres">
      <dgm:prSet presAssocID="{18DC2360-B6E9-42A7-BEE5-3562B0F3531F}" presName="conn2-1" presStyleLbl="parChTrans1D3" presStyleIdx="0" presStyleCnt="5"/>
      <dgm:spPr/>
    </dgm:pt>
    <dgm:pt modelId="{5821ED92-86C1-4EAA-9705-D4DD7682DAD5}" type="pres">
      <dgm:prSet presAssocID="{18DC2360-B6E9-42A7-BEE5-3562B0F3531F}" presName="connTx" presStyleLbl="parChTrans1D3" presStyleIdx="0" presStyleCnt="5"/>
      <dgm:spPr/>
    </dgm:pt>
    <dgm:pt modelId="{3FF0CCBD-2CAC-45C4-9D18-DF2AF60F4ECC}" type="pres">
      <dgm:prSet presAssocID="{38F03BEA-B011-4AE9-83AB-77081FE8545B}" presName="root2" presStyleCnt="0"/>
      <dgm:spPr/>
    </dgm:pt>
    <dgm:pt modelId="{9A16B9A2-A601-49BC-8CF1-2029547BED98}" type="pres">
      <dgm:prSet presAssocID="{38F03BEA-B011-4AE9-83AB-77081FE8545B}" presName="LevelTwoTextNode" presStyleLbl="node3" presStyleIdx="0" presStyleCnt="5" custScaleX="34689" custScaleY="29666" custLinFactNeighborX="-25178" custLinFactNeighborY="-42778">
        <dgm:presLayoutVars>
          <dgm:chPref val="3"/>
        </dgm:presLayoutVars>
      </dgm:prSet>
      <dgm:spPr/>
    </dgm:pt>
    <dgm:pt modelId="{88FB8531-07C7-4B63-B3C3-5D73733959B8}" type="pres">
      <dgm:prSet presAssocID="{38F03BEA-B011-4AE9-83AB-77081FE8545B}" presName="level3hierChild" presStyleCnt="0"/>
      <dgm:spPr/>
    </dgm:pt>
    <dgm:pt modelId="{121D4ADB-E65E-45A6-9486-CBF97557BA61}" type="pres">
      <dgm:prSet presAssocID="{4EA60D11-11B0-415C-A397-B970D7B85EB0}" presName="conn2-1" presStyleLbl="parChTrans1D3" presStyleIdx="1" presStyleCnt="5"/>
      <dgm:spPr/>
    </dgm:pt>
    <dgm:pt modelId="{F8F24503-C418-4E56-86A1-D39EA0C15AAB}" type="pres">
      <dgm:prSet presAssocID="{4EA60D11-11B0-415C-A397-B970D7B85EB0}" presName="connTx" presStyleLbl="parChTrans1D3" presStyleIdx="1" presStyleCnt="5"/>
      <dgm:spPr/>
    </dgm:pt>
    <dgm:pt modelId="{55A92C60-39B2-4486-A28D-3B401A5CA61C}" type="pres">
      <dgm:prSet presAssocID="{F7BE4EFC-51E9-4B3A-917B-A34ED77F9C08}" presName="root2" presStyleCnt="0"/>
      <dgm:spPr/>
    </dgm:pt>
    <dgm:pt modelId="{76B42A10-DC82-44C2-9C21-B9386B24FFA8}" type="pres">
      <dgm:prSet presAssocID="{F7BE4EFC-51E9-4B3A-917B-A34ED77F9C08}" presName="LevelTwoTextNode" presStyleLbl="node3" presStyleIdx="1" presStyleCnt="5" custScaleX="96064" custScaleY="38623" custLinFactNeighborX="-28778" custLinFactNeighborY="-36658">
        <dgm:presLayoutVars>
          <dgm:chPref val="3"/>
        </dgm:presLayoutVars>
      </dgm:prSet>
      <dgm:spPr/>
    </dgm:pt>
    <dgm:pt modelId="{8F2B7E0C-0A87-49D1-92D9-CBC9266FA8E0}" type="pres">
      <dgm:prSet presAssocID="{F7BE4EFC-51E9-4B3A-917B-A34ED77F9C08}" presName="level3hierChild" presStyleCnt="0"/>
      <dgm:spPr/>
    </dgm:pt>
    <dgm:pt modelId="{B85E7F05-A6A5-41EE-8A8E-6F8B4AC428E3}" type="pres">
      <dgm:prSet presAssocID="{FE10B639-1B82-4C1B-868C-57032ECB5080}" presName="conn2-1" presStyleLbl="parChTrans1D2" presStyleIdx="1" presStyleCnt="3"/>
      <dgm:spPr/>
    </dgm:pt>
    <dgm:pt modelId="{9EB13A7F-A18C-4A87-A5BF-0381B0458EFD}" type="pres">
      <dgm:prSet presAssocID="{FE10B639-1B82-4C1B-868C-57032ECB5080}" presName="connTx" presStyleLbl="parChTrans1D2" presStyleIdx="1" presStyleCnt="3"/>
      <dgm:spPr/>
    </dgm:pt>
    <dgm:pt modelId="{3ABF2F23-C350-463A-ABD0-4C5BC4E1BA7A}" type="pres">
      <dgm:prSet presAssocID="{BFC3F7F9-3A37-4E09-A33B-D06E78CB28E7}" presName="root2" presStyleCnt="0"/>
      <dgm:spPr/>
    </dgm:pt>
    <dgm:pt modelId="{F13B41E1-2820-424A-A63F-E8B0DED8BBB0}" type="pres">
      <dgm:prSet presAssocID="{BFC3F7F9-3A37-4E09-A33B-D06E78CB28E7}" presName="LevelTwoTextNode" presStyleLbl="node2" presStyleIdx="1" presStyleCnt="3" custScaleX="45570" custScaleY="46314" custLinFactNeighborX="-4673" custLinFactNeighborY="-43247">
        <dgm:presLayoutVars>
          <dgm:chPref val="3"/>
        </dgm:presLayoutVars>
      </dgm:prSet>
      <dgm:spPr/>
    </dgm:pt>
    <dgm:pt modelId="{B0869BB9-C5E5-4FB6-866D-D396DB8E50E6}" type="pres">
      <dgm:prSet presAssocID="{BFC3F7F9-3A37-4E09-A33B-D06E78CB28E7}" presName="level3hierChild" presStyleCnt="0"/>
      <dgm:spPr/>
    </dgm:pt>
    <dgm:pt modelId="{E5992CB5-F97E-4435-9A43-C2E8412F9F58}" type="pres">
      <dgm:prSet presAssocID="{8A66F5CC-BCCA-4795-8299-36F486165365}" presName="conn2-1" presStyleLbl="parChTrans1D3" presStyleIdx="2" presStyleCnt="5"/>
      <dgm:spPr/>
    </dgm:pt>
    <dgm:pt modelId="{95A7EA0C-ECA9-43E0-BABB-AFAA95520E77}" type="pres">
      <dgm:prSet presAssocID="{8A66F5CC-BCCA-4795-8299-36F486165365}" presName="connTx" presStyleLbl="parChTrans1D3" presStyleIdx="2" presStyleCnt="5"/>
      <dgm:spPr/>
    </dgm:pt>
    <dgm:pt modelId="{52E94AA1-395C-463A-9159-94C717C2A10C}" type="pres">
      <dgm:prSet presAssocID="{51458F78-5B79-47EE-9561-7F4D69AA1264}" presName="root2" presStyleCnt="0"/>
      <dgm:spPr/>
    </dgm:pt>
    <dgm:pt modelId="{9067B6A0-6371-4A58-9381-40520639BD3A}" type="pres">
      <dgm:prSet presAssocID="{51458F78-5B79-47EE-9561-7F4D69AA1264}" presName="LevelTwoTextNode" presStyleLbl="node3" presStyleIdx="2" presStyleCnt="5" custScaleX="33464" custScaleY="30465" custLinFactNeighborX="-22136" custLinFactNeighborY="-67764">
        <dgm:presLayoutVars>
          <dgm:chPref val="3"/>
        </dgm:presLayoutVars>
      </dgm:prSet>
      <dgm:spPr/>
    </dgm:pt>
    <dgm:pt modelId="{51F790E8-668E-4819-A433-643EC6F5006D}" type="pres">
      <dgm:prSet presAssocID="{51458F78-5B79-47EE-9561-7F4D69AA1264}" presName="level3hierChild" presStyleCnt="0"/>
      <dgm:spPr/>
    </dgm:pt>
    <dgm:pt modelId="{60E16823-9A8F-4E1A-BD39-70E894B0AC32}" type="pres">
      <dgm:prSet presAssocID="{FC4C29DB-B38C-485F-A788-4B5DAD5F882D}" presName="conn2-1" presStyleLbl="parChTrans1D4" presStyleIdx="0" presStyleCnt="4"/>
      <dgm:spPr/>
    </dgm:pt>
    <dgm:pt modelId="{E03D2BF5-CBA5-4BEB-921A-D4690F99AE9D}" type="pres">
      <dgm:prSet presAssocID="{FC4C29DB-B38C-485F-A788-4B5DAD5F882D}" presName="connTx" presStyleLbl="parChTrans1D4" presStyleIdx="0" presStyleCnt="4"/>
      <dgm:spPr/>
    </dgm:pt>
    <dgm:pt modelId="{6F16595D-F32A-409F-A90D-71AE39A8A620}" type="pres">
      <dgm:prSet presAssocID="{5618EC52-E74C-4C5C-AD10-785E5A94FBC1}" presName="root2" presStyleCnt="0"/>
      <dgm:spPr/>
    </dgm:pt>
    <dgm:pt modelId="{E8687B47-4FD1-4D1C-B471-8815AF7AD087}" type="pres">
      <dgm:prSet presAssocID="{5618EC52-E74C-4C5C-AD10-785E5A94FBC1}" presName="LevelTwoTextNode" presStyleLbl="node4" presStyleIdx="0" presStyleCnt="4" custScaleX="71477" custScaleY="28189" custLinFactNeighborX="-38462" custLinFactNeighborY="-67759">
        <dgm:presLayoutVars>
          <dgm:chPref val="3"/>
        </dgm:presLayoutVars>
      </dgm:prSet>
      <dgm:spPr/>
    </dgm:pt>
    <dgm:pt modelId="{2CD1F466-E4A5-415A-9D70-52D50CFDE06B}" type="pres">
      <dgm:prSet presAssocID="{5618EC52-E74C-4C5C-AD10-785E5A94FBC1}" presName="level3hierChild" presStyleCnt="0"/>
      <dgm:spPr/>
    </dgm:pt>
    <dgm:pt modelId="{FF08B8A1-9A3E-4D13-813C-FD576AA76F58}" type="pres">
      <dgm:prSet presAssocID="{7495CF99-3C37-4003-A546-0255528584F4}" presName="conn2-1" presStyleLbl="parChTrans1D4" presStyleIdx="1" presStyleCnt="4"/>
      <dgm:spPr/>
    </dgm:pt>
    <dgm:pt modelId="{C574EE17-2272-4855-92FD-38195EA3F58C}" type="pres">
      <dgm:prSet presAssocID="{7495CF99-3C37-4003-A546-0255528584F4}" presName="connTx" presStyleLbl="parChTrans1D4" presStyleIdx="1" presStyleCnt="4"/>
      <dgm:spPr/>
    </dgm:pt>
    <dgm:pt modelId="{9C7BA3AB-B722-46AF-869F-95CE9B9423E0}" type="pres">
      <dgm:prSet presAssocID="{EE5C0F5E-4060-4305-82E1-635A63DAB563}" presName="root2" presStyleCnt="0"/>
      <dgm:spPr/>
    </dgm:pt>
    <dgm:pt modelId="{F02AFF9A-45D6-48F7-923A-781F90476C83}" type="pres">
      <dgm:prSet presAssocID="{EE5C0F5E-4060-4305-82E1-635A63DAB563}" presName="LevelTwoTextNode" presStyleLbl="node4" presStyleIdx="1" presStyleCnt="4" custScaleX="77382" custScaleY="28521" custLinFactNeighborX="-34229" custLinFactNeighborY="-67034">
        <dgm:presLayoutVars>
          <dgm:chPref val="3"/>
        </dgm:presLayoutVars>
      </dgm:prSet>
      <dgm:spPr/>
    </dgm:pt>
    <dgm:pt modelId="{DE3A497B-3714-4752-B7C6-9210B13EF421}" type="pres">
      <dgm:prSet presAssocID="{EE5C0F5E-4060-4305-82E1-635A63DAB563}" presName="level3hierChild" presStyleCnt="0"/>
      <dgm:spPr/>
    </dgm:pt>
    <dgm:pt modelId="{0687A4AA-E9DD-4682-8CF5-5C4BA7BCEBBF}" type="pres">
      <dgm:prSet presAssocID="{5976C0C9-ED58-45F1-A709-1D07F1B85621}" presName="conn2-1" presStyleLbl="parChTrans1D4" presStyleIdx="2" presStyleCnt="4"/>
      <dgm:spPr/>
    </dgm:pt>
    <dgm:pt modelId="{D8DE1B1B-A497-47CB-9FF4-04A8A2702C96}" type="pres">
      <dgm:prSet presAssocID="{5976C0C9-ED58-45F1-A709-1D07F1B85621}" presName="connTx" presStyleLbl="parChTrans1D4" presStyleIdx="2" presStyleCnt="4"/>
      <dgm:spPr/>
    </dgm:pt>
    <dgm:pt modelId="{482B716E-6472-4058-AB31-1659D15C3701}" type="pres">
      <dgm:prSet presAssocID="{A7B7B3D6-12F0-4446-9384-35AD05EA9270}" presName="root2" presStyleCnt="0"/>
      <dgm:spPr/>
    </dgm:pt>
    <dgm:pt modelId="{6B09C131-17CB-4D1A-B732-2A41E447F8CD}" type="pres">
      <dgm:prSet presAssocID="{A7B7B3D6-12F0-4446-9384-35AD05EA9270}" presName="LevelTwoTextNode" presStyleLbl="node4" presStyleIdx="2" presStyleCnt="4" custScaleX="75138" custScaleY="37268" custLinFactNeighborX="-34197" custLinFactNeighborY="-69349">
        <dgm:presLayoutVars>
          <dgm:chPref val="3"/>
        </dgm:presLayoutVars>
      </dgm:prSet>
      <dgm:spPr/>
    </dgm:pt>
    <dgm:pt modelId="{0F83434A-56FA-4F30-A9F8-CDE864364B41}" type="pres">
      <dgm:prSet presAssocID="{A7B7B3D6-12F0-4446-9384-35AD05EA9270}" presName="level3hierChild" presStyleCnt="0"/>
      <dgm:spPr/>
    </dgm:pt>
    <dgm:pt modelId="{96B2CB55-A535-47BB-B0BF-E5EF7EF64364}" type="pres">
      <dgm:prSet presAssocID="{4666957B-1D84-447A-B5BB-7EB8F4F740D9}" presName="conn2-1" presStyleLbl="parChTrans1D4" presStyleIdx="3" presStyleCnt="4"/>
      <dgm:spPr/>
    </dgm:pt>
    <dgm:pt modelId="{1882AD4C-4B92-487A-806B-107C977F12C2}" type="pres">
      <dgm:prSet presAssocID="{4666957B-1D84-447A-B5BB-7EB8F4F740D9}" presName="connTx" presStyleLbl="parChTrans1D4" presStyleIdx="3" presStyleCnt="4"/>
      <dgm:spPr/>
    </dgm:pt>
    <dgm:pt modelId="{E1DFB1DB-3549-4FB4-A12F-D8E5760C8A7A}" type="pres">
      <dgm:prSet presAssocID="{4668971D-7F38-4232-96E6-B8B884E5A2FB}" presName="root2" presStyleCnt="0"/>
      <dgm:spPr/>
    </dgm:pt>
    <dgm:pt modelId="{5EBC72F1-3AEC-4175-AABC-B93BF6A95FF1}" type="pres">
      <dgm:prSet presAssocID="{4668971D-7F38-4232-96E6-B8B884E5A2FB}" presName="LevelTwoTextNode" presStyleLbl="node4" presStyleIdx="3" presStyleCnt="4" custScaleX="95407" custScaleY="28902" custLinFactNeighborX="-35813" custLinFactNeighborY="-68122">
        <dgm:presLayoutVars>
          <dgm:chPref val="3"/>
        </dgm:presLayoutVars>
      </dgm:prSet>
      <dgm:spPr/>
    </dgm:pt>
    <dgm:pt modelId="{E2BCF237-29EE-45E6-8CBE-F659D242F685}" type="pres">
      <dgm:prSet presAssocID="{4668971D-7F38-4232-96E6-B8B884E5A2FB}" presName="level3hierChild" presStyleCnt="0"/>
      <dgm:spPr/>
    </dgm:pt>
    <dgm:pt modelId="{4F00B96A-3C45-4D3D-88EC-5627A79CA1D4}" type="pres">
      <dgm:prSet presAssocID="{A8DFD2B6-1DF3-40FB-AC80-14A797CB7C0E}" presName="conn2-1" presStyleLbl="parChTrans1D3" presStyleIdx="3" presStyleCnt="5"/>
      <dgm:spPr/>
    </dgm:pt>
    <dgm:pt modelId="{3B9E349A-0C19-423F-AD5D-D98505849B06}" type="pres">
      <dgm:prSet presAssocID="{A8DFD2B6-1DF3-40FB-AC80-14A797CB7C0E}" presName="connTx" presStyleLbl="parChTrans1D3" presStyleIdx="3" presStyleCnt="5"/>
      <dgm:spPr/>
    </dgm:pt>
    <dgm:pt modelId="{35588A0B-4CEB-4841-A94B-E2CD937307E4}" type="pres">
      <dgm:prSet presAssocID="{ED0ADD5A-159B-46EF-B814-F7EA9F525C8D}" presName="root2" presStyleCnt="0"/>
      <dgm:spPr/>
    </dgm:pt>
    <dgm:pt modelId="{D372FB7E-CB08-41F9-8F83-494010F15757}" type="pres">
      <dgm:prSet presAssocID="{ED0ADD5A-159B-46EF-B814-F7EA9F525C8D}" presName="LevelTwoTextNode" presStyleLbl="node3" presStyleIdx="3" presStyleCnt="5" custScaleX="46954" custScaleY="33411" custLinFactNeighborX="-21146" custLinFactNeighborY="-14835">
        <dgm:presLayoutVars>
          <dgm:chPref val="3"/>
        </dgm:presLayoutVars>
      </dgm:prSet>
      <dgm:spPr/>
    </dgm:pt>
    <dgm:pt modelId="{CB9981AD-34FF-46EE-A713-1C2D3639D20A}" type="pres">
      <dgm:prSet presAssocID="{ED0ADD5A-159B-46EF-B814-F7EA9F525C8D}" presName="level3hierChild" presStyleCnt="0"/>
      <dgm:spPr/>
    </dgm:pt>
    <dgm:pt modelId="{FEDD5CCD-A49F-4D8E-882F-385B647591E6}" type="pres">
      <dgm:prSet presAssocID="{BA108D3B-3088-440C-BC26-7918C603A4E1}" presName="conn2-1" presStyleLbl="parChTrans1D2" presStyleIdx="2" presStyleCnt="3"/>
      <dgm:spPr/>
    </dgm:pt>
    <dgm:pt modelId="{C419ED20-02F6-49DA-8450-A4944C4D0EEC}" type="pres">
      <dgm:prSet presAssocID="{BA108D3B-3088-440C-BC26-7918C603A4E1}" presName="connTx" presStyleLbl="parChTrans1D2" presStyleIdx="2" presStyleCnt="3"/>
      <dgm:spPr/>
    </dgm:pt>
    <dgm:pt modelId="{DDF19DD4-C6CF-4769-9595-CCBF9A89BFB1}" type="pres">
      <dgm:prSet presAssocID="{FEEB9306-A3B3-45F8-8F46-06C52FE1DEAA}" presName="root2" presStyleCnt="0"/>
      <dgm:spPr/>
    </dgm:pt>
    <dgm:pt modelId="{E5C18B8C-E5BE-4005-8F67-5750A1B5AC1C}" type="pres">
      <dgm:prSet presAssocID="{FEEB9306-A3B3-45F8-8F46-06C52FE1DEAA}" presName="LevelTwoTextNode" presStyleLbl="node2" presStyleIdx="2" presStyleCnt="3" custScaleX="45570" custScaleY="49217" custLinFactNeighborX="-11009" custLinFactNeighborY="4906">
        <dgm:presLayoutVars>
          <dgm:chPref val="3"/>
        </dgm:presLayoutVars>
      </dgm:prSet>
      <dgm:spPr/>
    </dgm:pt>
    <dgm:pt modelId="{CEB22679-C8B8-4FEA-A820-38AEDE9667D6}" type="pres">
      <dgm:prSet presAssocID="{FEEB9306-A3B3-45F8-8F46-06C52FE1DEAA}" presName="level3hierChild" presStyleCnt="0"/>
      <dgm:spPr/>
    </dgm:pt>
    <dgm:pt modelId="{6C60EA57-013E-467B-A252-F1602A4C8410}" type="pres">
      <dgm:prSet presAssocID="{DF1B6C17-5E7B-4539-935F-41273597F5B3}" presName="conn2-1" presStyleLbl="parChTrans1D3" presStyleIdx="4" presStyleCnt="5"/>
      <dgm:spPr/>
    </dgm:pt>
    <dgm:pt modelId="{7017F6C1-DAB3-4201-93C9-3CC042456C55}" type="pres">
      <dgm:prSet presAssocID="{DF1B6C17-5E7B-4539-935F-41273597F5B3}" presName="connTx" presStyleLbl="parChTrans1D3" presStyleIdx="4" presStyleCnt="5"/>
      <dgm:spPr/>
    </dgm:pt>
    <dgm:pt modelId="{9661BE86-35AA-40CD-B7B8-F22ECBBE533D}" type="pres">
      <dgm:prSet presAssocID="{7C9197A3-CD91-4E2A-A2CF-94E929BC707D}" presName="root2" presStyleCnt="0"/>
      <dgm:spPr/>
    </dgm:pt>
    <dgm:pt modelId="{A5C2D9F8-E842-45AA-A704-3461BEAEC895}" type="pres">
      <dgm:prSet presAssocID="{7C9197A3-CD91-4E2A-A2CF-94E929BC707D}" presName="LevelTwoTextNode" presStyleLbl="node3" presStyleIdx="4" presStyleCnt="5" custScaleX="41971" custScaleY="36223" custLinFactNeighborX="-19044" custLinFactNeighborY="2832">
        <dgm:presLayoutVars>
          <dgm:chPref val="3"/>
        </dgm:presLayoutVars>
      </dgm:prSet>
      <dgm:spPr/>
    </dgm:pt>
    <dgm:pt modelId="{B19B72AD-9FBC-4085-BA2E-45CA72ACAD6F}" type="pres">
      <dgm:prSet presAssocID="{7C9197A3-CD91-4E2A-A2CF-94E929BC707D}" presName="level3hierChild" presStyleCnt="0"/>
      <dgm:spPr/>
    </dgm:pt>
  </dgm:ptLst>
  <dgm:cxnLst>
    <dgm:cxn modelId="{44D59601-E58D-4051-A210-D077E6D5B1FF}" srcId="{BFC3F7F9-3A37-4E09-A33B-D06E78CB28E7}" destId="{51458F78-5B79-47EE-9561-7F4D69AA1264}" srcOrd="0" destOrd="0" parTransId="{8A66F5CC-BCCA-4795-8299-36F486165365}" sibTransId="{0D0FE8C0-2A6A-4357-9C9B-B2A019188592}"/>
    <dgm:cxn modelId="{D736C202-B642-440B-A95F-068733BADFC5}" srcId="{BFC3F7F9-3A37-4E09-A33B-D06E78CB28E7}" destId="{ED0ADD5A-159B-46EF-B814-F7EA9F525C8D}" srcOrd="1" destOrd="0" parTransId="{A8DFD2B6-1DF3-40FB-AC80-14A797CB7C0E}" sibTransId="{BE298D16-1AAF-4065-BF6E-2FDF627738EF}"/>
    <dgm:cxn modelId="{790F8A09-6400-473D-8EBC-80AFFB6A23BC}" srcId="{DB4A2807-92B2-46F8-B9A4-4AE0B1EFC332}" destId="{BFC3F7F9-3A37-4E09-A33B-D06E78CB28E7}" srcOrd="1" destOrd="0" parTransId="{FE10B639-1B82-4C1B-868C-57032ECB5080}" sibTransId="{4C0F7AD9-15C3-4914-B744-2BFC9694320B}"/>
    <dgm:cxn modelId="{C65A3113-AA61-41AE-BF67-323788642C9E}" type="presOf" srcId="{BFC3F7F9-3A37-4E09-A33B-D06E78CB28E7}" destId="{F13B41E1-2820-424A-A63F-E8B0DED8BBB0}" srcOrd="0" destOrd="0" presId="urn:microsoft.com/office/officeart/2005/8/layout/hierarchy2"/>
    <dgm:cxn modelId="{0F269015-D9DE-4EE4-BC3F-E85304F2803E}" type="presOf" srcId="{944EDF98-8DEF-4B57-A1FC-646041267335}" destId="{70748C30-D004-458B-903A-1C6099B71B7F}" srcOrd="0" destOrd="0" presId="urn:microsoft.com/office/officeart/2005/8/layout/hierarchy2"/>
    <dgm:cxn modelId="{3FE42616-E98A-430C-814D-68AB14E36565}" srcId="{944EDF98-8DEF-4B57-A1FC-646041267335}" destId="{38F03BEA-B011-4AE9-83AB-77081FE8545B}" srcOrd="0" destOrd="0" parTransId="{18DC2360-B6E9-42A7-BEE5-3562B0F3531F}" sibTransId="{BB215C0C-0C83-4DBD-923F-E984AA6982A2}"/>
    <dgm:cxn modelId="{3757B217-6956-4C10-9617-6B5FDE09461E}" type="presOf" srcId="{BA108D3B-3088-440C-BC26-7918C603A4E1}" destId="{C419ED20-02F6-49DA-8450-A4944C4D0EEC}" srcOrd="1" destOrd="0" presId="urn:microsoft.com/office/officeart/2005/8/layout/hierarchy2"/>
    <dgm:cxn modelId="{68384A20-6500-4B8B-947C-C4EA90EB6292}" type="presOf" srcId="{4666957B-1D84-447A-B5BB-7EB8F4F740D9}" destId="{96B2CB55-A535-47BB-B0BF-E5EF7EF64364}" srcOrd="0" destOrd="0" presId="urn:microsoft.com/office/officeart/2005/8/layout/hierarchy2"/>
    <dgm:cxn modelId="{7785C228-EE8E-460C-A030-63FEC1939905}" type="presOf" srcId="{7C9197A3-CD91-4E2A-A2CF-94E929BC707D}" destId="{A5C2D9F8-E842-45AA-A704-3461BEAEC895}" srcOrd="0" destOrd="0" presId="urn:microsoft.com/office/officeart/2005/8/layout/hierarchy2"/>
    <dgm:cxn modelId="{E3ADEF2B-F885-47EE-9B9A-61A149909317}" type="presOf" srcId="{5976C0C9-ED58-45F1-A709-1D07F1B85621}" destId="{0687A4AA-E9DD-4682-8CF5-5C4BA7BCEBBF}" srcOrd="0" destOrd="0" presId="urn:microsoft.com/office/officeart/2005/8/layout/hierarchy2"/>
    <dgm:cxn modelId="{C0D2DB31-9A00-40D6-9104-12F6A400BFB9}" type="presOf" srcId="{E63F9B7F-FD53-4122-9141-2B8BD494BA37}" destId="{D55E6364-4EDD-4783-BC94-1D3855A2A83E}" srcOrd="0" destOrd="0" presId="urn:microsoft.com/office/officeart/2005/8/layout/hierarchy2"/>
    <dgm:cxn modelId="{DA0C3134-90D8-429A-BC48-7BF3236DAD22}" type="presOf" srcId="{FE10B639-1B82-4C1B-868C-57032ECB5080}" destId="{9EB13A7F-A18C-4A87-A5BF-0381B0458EFD}" srcOrd="1" destOrd="0" presId="urn:microsoft.com/office/officeart/2005/8/layout/hierarchy2"/>
    <dgm:cxn modelId="{E2B14338-01E7-4D8B-87E9-F55C80004B72}" type="presOf" srcId="{E63F9B7F-FD53-4122-9141-2B8BD494BA37}" destId="{A545B278-617D-46E3-9FF2-917164E6478F}" srcOrd="1" destOrd="0" presId="urn:microsoft.com/office/officeart/2005/8/layout/hierarchy2"/>
    <dgm:cxn modelId="{6A63D93E-6EDA-434F-8FDB-8E38FD61245C}" type="presOf" srcId="{4EA60D11-11B0-415C-A397-B970D7B85EB0}" destId="{121D4ADB-E65E-45A6-9486-CBF97557BA61}" srcOrd="0" destOrd="0" presId="urn:microsoft.com/office/officeart/2005/8/layout/hierarchy2"/>
    <dgm:cxn modelId="{3BCB3D40-1CD1-421F-8D42-B562AE9AEB47}" type="presOf" srcId="{A8DFD2B6-1DF3-40FB-AC80-14A797CB7C0E}" destId="{3B9E349A-0C19-423F-AD5D-D98505849B06}" srcOrd="1" destOrd="0" presId="urn:microsoft.com/office/officeart/2005/8/layout/hierarchy2"/>
    <dgm:cxn modelId="{4699955F-6F86-4A33-A69B-25160DBC8CC2}" type="presOf" srcId="{8A66F5CC-BCCA-4795-8299-36F486165365}" destId="{E5992CB5-F97E-4435-9A43-C2E8412F9F58}" srcOrd="0" destOrd="0" presId="urn:microsoft.com/office/officeart/2005/8/layout/hierarchy2"/>
    <dgm:cxn modelId="{AE7BC441-A363-46E7-8599-E1054F75207A}" srcId="{944EDF98-8DEF-4B57-A1FC-646041267335}" destId="{F7BE4EFC-51E9-4B3A-917B-A34ED77F9C08}" srcOrd="1" destOrd="0" parTransId="{4EA60D11-11B0-415C-A397-B970D7B85EB0}" sibTransId="{1658C4D6-A0B4-4760-88CB-3FFDDC98B11E}"/>
    <dgm:cxn modelId="{20266263-5E3A-4CCA-A97A-81EDDCB7F0F6}" srcId="{51458F78-5B79-47EE-9561-7F4D69AA1264}" destId="{5618EC52-E74C-4C5C-AD10-785E5A94FBC1}" srcOrd="0" destOrd="0" parTransId="{FC4C29DB-B38C-485F-A788-4B5DAD5F882D}" sibTransId="{2D3DB524-C7A9-46B9-8737-F6FAEC0C336C}"/>
    <dgm:cxn modelId="{FD824F48-0782-4679-8FCB-FF9A9881E4DA}" srcId="{5618EC52-E74C-4C5C-AD10-785E5A94FBC1}" destId="{EE5C0F5E-4060-4305-82E1-635A63DAB563}" srcOrd="0" destOrd="0" parTransId="{7495CF99-3C37-4003-A546-0255528584F4}" sibTransId="{F3184B4E-343B-4291-80C4-F1A3B8E30C17}"/>
    <dgm:cxn modelId="{E1EF484A-C3DD-4F51-9792-8290AA2D3DA8}" type="presOf" srcId="{18DC2360-B6E9-42A7-BEE5-3562B0F3531F}" destId="{4DE30C31-512C-49DB-97B0-A6D7675FF0DC}" srcOrd="0" destOrd="0" presId="urn:microsoft.com/office/officeart/2005/8/layout/hierarchy2"/>
    <dgm:cxn modelId="{925A854B-14A9-4E28-A441-22D6869B6962}" type="presOf" srcId="{51458F78-5B79-47EE-9561-7F4D69AA1264}" destId="{9067B6A0-6371-4A58-9381-40520639BD3A}" srcOrd="0" destOrd="0" presId="urn:microsoft.com/office/officeart/2005/8/layout/hierarchy2"/>
    <dgm:cxn modelId="{9FE7556D-1AD0-4FEA-B3B4-10A20F79F713}" type="presOf" srcId="{FC4C29DB-B38C-485F-A788-4B5DAD5F882D}" destId="{60E16823-9A8F-4E1A-BD39-70E894B0AC32}" srcOrd="0" destOrd="0" presId="urn:microsoft.com/office/officeart/2005/8/layout/hierarchy2"/>
    <dgm:cxn modelId="{9A0A4C70-1164-4613-B48E-430F3BF4FE63}" type="presOf" srcId="{BA108D3B-3088-440C-BC26-7918C603A4E1}" destId="{FEDD5CCD-A49F-4D8E-882F-385B647591E6}" srcOrd="0" destOrd="0" presId="urn:microsoft.com/office/officeart/2005/8/layout/hierarchy2"/>
    <dgm:cxn modelId="{5589F152-2E73-4922-B0C8-190E224A6010}" srcId="{5618EC52-E74C-4C5C-AD10-785E5A94FBC1}" destId="{4668971D-7F38-4232-96E6-B8B884E5A2FB}" srcOrd="2" destOrd="0" parTransId="{4666957B-1D84-447A-B5BB-7EB8F4F740D9}" sibTransId="{FFE5D2C9-1443-4196-B215-D58078612328}"/>
    <dgm:cxn modelId="{C4976074-266F-4353-8B0A-C06B5B243241}" type="presOf" srcId="{7495CF99-3C37-4003-A546-0255528584F4}" destId="{FF08B8A1-9A3E-4D13-813C-FD576AA76F58}" srcOrd="0" destOrd="0" presId="urn:microsoft.com/office/officeart/2005/8/layout/hierarchy2"/>
    <dgm:cxn modelId="{D78FA074-12E9-449D-8229-5963974B9BE4}" type="presOf" srcId="{EE5C0F5E-4060-4305-82E1-635A63DAB563}" destId="{F02AFF9A-45D6-48F7-923A-781F90476C83}" srcOrd="0" destOrd="0" presId="urn:microsoft.com/office/officeart/2005/8/layout/hierarchy2"/>
    <dgm:cxn modelId="{DBD2EC7D-34F8-42EA-9C4D-E99E3A0FED53}" type="presOf" srcId="{F7BE4EFC-51E9-4B3A-917B-A34ED77F9C08}" destId="{76B42A10-DC82-44C2-9C21-B9386B24FFA8}" srcOrd="0" destOrd="0" presId="urn:microsoft.com/office/officeart/2005/8/layout/hierarchy2"/>
    <dgm:cxn modelId="{F869B27E-8DF6-4CE3-B5BA-CF05658B905C}" type="presOf" srcId="{5618EC52-E74C-4C5C-AD10-785E5A94FBC1}" destId="{E8687B47-4FD1-4D1C-B471-8815AF7AD087}" srcOrd="0" destOrd="0" presId="urn:microsoft.com/office/officeart/2005/8/layout/hierarchy2"/>
    <dgm:cxn modelId="{BE65047F-37AE-443D-BDD8-74EB9E2B5B26}" type="presOf" srcId="{DB4A2807-92B2-46F8-B9A4-4AE0B1EFC332}" destId="{88936E2B-41D4-4524-89CB-0F0E209BA3C0}" srcOrd="0" destOrd="0" presId="urn:microsoft.com/office/officeart/2005/8/layout/hierarchy2"/>
    <dgm:cxn modelId="{7668D57F-DDA2-4EF7-B65E-E81892540CEF}" type="presOf" srcId="{ED0ADD5A-159B-46EF-B814-F7EA9F525C8D}" destId="{D372FB7E-CB08-41F9-8F83-494010F15757}" srcOrd="0" destOrd="0" presId="urn:microsoft.com/office/officeart/2005/8/layout/hierarchy2"/>
    <dgm:cxn modelId="{10C98D8B-89CB-4A4D-AE05-2D0C4898C100}" srcId="{5618EC52-E74C-4C5C-AD10-785E5A94FBC1}" destId="{A7B7B3D6-12F0-4446-9384-35AD05EA9270}" srcOrd="1" destOrd="0" parTransId="{5976C0C9-ED58-45F1-A709-1D07F1B85621}" sibTransId="{41311C59-4D26-45FC-AA6F-A91BD162C2A8}"/>
    <dgm:cxn modelId="{207F098F-63E0-4D25-A016-672583DAF4C3}" type="presOf" srcId="{A8DFD2B6-1DF3-40FB-AC80-14A797CB7C0E}" destId="{4F00B96A-3C45-4D3D-88EC-5627A79CA1D4}" srcOrd="0" destOrd="0" presId="urn:microsoft.com/office/officeart/2005/8/layout/hierarchy2"/>
    <dgm:cxn modelId="{16F31890-5B35-4989-8284-609DB18068CC}" type="presOf" srcId="{4668971D-7F38-4232-96E6-B8B884E5A2FB}" destId="{5EBC72F1-3AEC-4175-AABC-B93BF6A95FF1}" srcOrd="0" destOrd="0" presId="urn:microsoft.com/office/officeart/2005/8/layout/hierarchy2"/>
    <dgm:cxn modelId="{E2BF3392-82B6-4DE2-AE94-DB0DC0D86552}" srcId="{FEEB9306-A3B3-45F8-8F46-06C52FE1DEAA}" destId="{7C9197A3-CD91-4E2A-A2CF-94E929BC707D}" srcOrd="0" destOrd="0" parTransId="{DF1B6C17-5E7B-4539-935F-41273597F5B3}" sibTransId="{033F032B-6920-48AB-A462-6BF5E44AA38C}"/>
    <dgm:cxn modelId="{34BFDB97-5498-4B08-BDB4-F24849B7F884}" type="presOf" srcId="{7495CF99-3C37-4003-A546-0255528584F4}" destId="{C574EE17-2272-4855-92FD-38195EA3F58C}" srcOrd="1" destOrd="0" presId="urn:microsoft.com/office/officeart/2005/8/layout/hierarchy2"/>
    <dgm:cxn modelId="{5DDFA09C-F983-4224-B43E-71603668712B}" type="presOf" srcId="{4EA60D11-11B0-415C-A397-B970D7B85EB0}" destId="{F8F24503-C418-4E56-86A1-D39EA0C15AAB}" srcOrd="1" destOrd="0" presId="urn:microsoft.com/office/officeart/2005/8/layout/hierarchy2"/>
    <dgm:cxn modelId="{A570A79F-FF2C-4277-9776-1A06973D94AB}" type="presOf" srcId="{5976C0C9-ED58-45F1-A709-1D07F1B85621}" destId="{D8DE1B1B-A497-47CB-9FF4-04A8A2702C96}" srcOrd="1" destOrd="0" presId="urn:microsoft.com/office/officeart/2005/8/layout/hierarchy2"/>
    <dgm:cxn modelId="{656405A5-0E07-4D21-9F6D-F4E50010C56F}" type="presOf" srcId="{FE10B639-1B82-4C1B-868C-57032ECB5080}" destId="{B85E7F05-A6A5-41EE-8A8E-6F8B4AC428E3}" srcOrd="0" destOrd="0" presId="urn:microsoft.com/office/officeart/2005/8/layout/hierarchy2"/>
    <dgm:cxn modelId="{DD6174A8-A7FC-4A90-841B-44672DB25FDB}" type="presOf" srcId="{DF1B6C17-5E7B-4539-935F-41273597F5B3}" destId="{6C60EA57-013E-467B-A252-F1602A4C8410}" srcOrd="0" destOrd="0" presId="urn:microsoft.com/office/officeart/2005/8/layout/hierarchy2"/>
    <dgm:cxn modelId="{76C18AB3-29FE-414F-B4AB-FE7FB881CD53}" type="presOf" srcId="{DF1B6C17-5E7B-4539-935F-41273597F5B3}" destId="{7017F6C1-DAB3-4201-93C9-3CC042456C55}" srcOrd="1" destOrd="0" presId="urn:microsoft.com/office/officeart/2005/8/layout/hierarchy2"/>
    <dgm:cxn modelId="{1F6514B8-BD7F-4551-86AD-CBDC61B284C1}" type="presOf" srcId="{D7916626-5B62-42CC-BE80-37441E6E1394}" destId="{3F291DC8-DF42-4475-981A-958165D69541}" srcOrd="0" destOrd="0" presId="urn:microsoft.com/office/officeart/2005/8/layout/hierarchy2"/>
    <dgm:cxn modelId="{ED0086C2-CD4C-48EB-AE63-793211D91602}" type="presOf" srcId="{18DC2360-B6E9-42A7-BEE5-3562B0F3531F}" destId="{5821ED92-86C1-4EAA-9705-D4DD7682DAD5}" srcOrd="1" destOrd="0" presId="urn:microsoft.com/office/officeart/2005/8/layout/hierarchy2"/>
    <dgm:cxn modelId="{44BD90C9-C62D-4F42-9B3D-532AE65C763E}" type="presOf" srcId="{4666957B-1D84-447A-B5BB-7EB8F4F740D9}" destId="{1882AD4C-4B92-487A-806B-107C977F12C2}" srcOrd="1" destOrd="0" presId="urn:microsoft.com/office/officeart/2005/8/layout/hierarchy2"/>
    <dgm:cxn modelId="{73EDA8CD-DFD5-4D94-A355-40D0BD0F0FF2}" srcId="{D7916626-5B62-42CC-BE80-37441E6E1394}" destId="{DB4A2807-92B2-46F8-B9A4-4AE0B1EFC332}" srcOrd="0" destOrd="0" parTransId="{A5CD9F52-112D-4B1D-99E9-57337F94CC5C}" sibTransId="{CFB7921F-09D4-4DB9-9776-5542D6D455AC}"/>
    <dgm:cxn modelId="{573A06D6-EB63-482F-ACE6-717DBC897F59}" srcId="{DB4A2807-92B2-46F8-B9A4-4AE0B1EFC332}" destId="{944EDF98-8DEF-4B57-A1FC-646041267335}" srcOrd="0" destOrd="0" parTransId="{E63F9B7F-FD53-4122-9141-2B8BD494BA37}" sibTransId="{1005C1DD-95C9-4247-B156-8BBDD19E0688}"/>
    <dgm:cxn modelId="{5B9B2FD9-FF7C-4134-B8FE-E9418E2966D2}" type="presOf" srcId="{8A66F5CC-BCCA-4795-8299-36F486165365}" destId="{95A7EA0C-ECA9-43E0-BABB-AFAA95520E77}" srcOrd="1" destOrd="0" presId="urn:microsoft.com/office/officeart/2005/8/layout/hierarchy2"/>
    <dgm:cxn modelId="{1C7DE0E8-080F-4994-B6CD-35C0C3B042F9}" type="presOf" srcId="{FC4C29DB-B38C-485F-A788-4B5DAD5F882D}" destId="{E03D2BF5-CBA5-4BEB-921A-D4690F99AE9D}" srcOrd="1" destOrd="0" presId="urn:microsoft.com/office/officeart/2005/8/layout/hierarchy2"/>
    <dgm:cxn modelId="{85991FED-0593-406E-AC06-F69F091281EE}" type="presOf" srcId="{38F03BEA-B011-4AE9-83AB-77081FE8545B}" destId="{9A16B9A2-A601-49BC-8CF1-2029547BED98}" srcOrd="0" destOrd="0" presId="urn:microsoft.com/office/officeart/2005/8/layout/hierarchy2"/>
    <dgm:cxn modelId="{3EBB9FED-BC6A-4111-B622-95D7E26B3D5C}" type="presOf" srcId="{A7B7B3D6-12F0-4446-9384-35AD05EA9270}" destId="{6B09C131-17CB-4D1A-B732-2A41E447F8CD}" srcOrd="0" destOrd="0" presId="urn:microsoft.com/office/officeart/2005/8/layout/hierarchy2"/>
    <dgm:cxn modelId="{B69B20F1-1CD4-4332-8C43-FF57FAA6B896}" srcId="{DB4A2807-92B2-46F8-B9A4-4AE0B1EFC332}" destId="{FEEB9306-A3B3-45F8-8F46-06C52FE1DEAA}" srcOrd="2" destOrd="0" parTransId="{BA108D3B-3088-440C-BC26-7918C603A4E1}" sibTransId="{B6AC91A1-EA3E-45F6-84DE-E9AEFE246587}"/>
    <dgm:cxn modelId="{F88EA9FD-9482-47E0-8E5A-7A82754A82FD}" type="presOf" srcId="{FEEB9306-A3B3-45F8-8F46-06C52FE1DEAA}" destId="{E5C18B8C-E5BE-4005-8F67-5750A1B5AC1C}" srcOrd="0" destOrd="0" presId="urn:microsoft.com/office/officeart/2005/8/layout/hierarchy2"/>
    <dgm:cxn modelId="{13D66C96-EAD4-4A89-84A6-943F7A45FC85}" type="presParOf" srcId="{3F291DC8-DF42-4475-981A-958165D69541}" destId="{984AA095-8806-4871-9282-811F611F3068}" srcOrd="0" destOrd="0" presId="urn:microsoft.com/office/officeart/2005/8/layout/hierarchy2"/>
    <dgm:cxn modelId="{16FA48D1-C6DE-4132-AB9B-C86DB7926595}" type="presParOf" srcId="{984AA095-8806-4871-9282-811F611F3068}" destId="{88936E2B-41D4-4524-89CB-0F0E209BA3C0}" srcOrd="0" destOrd="0" presId="urn:microsoft.com/office/officeart/2005/8/layout/hierarchy2"/>
    <dgm:cxn modelId="{4EA86F26-BFB4-4117-903E-3D08EDDEA20E}" type="presParOf" srcId="{984AA095-8806-4871-9282-811F611F3068}" destId="{C9AE0CF1-8AC0-4604-9D36-A0A18F718E29}" srcOrd="1" destOrd="0" presId="urn:microsoft.com/office/officeart/2005/8/layout/hierarchy2"/>
    <dgm:cxn modelId="{878DF486-B545-4FF2-BC60-FB446BB55067}" type="presParOf" srcId="{C9AE0CF1-8AC0-4604-9D36-A0A18F718E29}" destId="{D55E6364-4EDD-4783-BC94-1D3855A2A83E}" srcOrd="0" destOrd="0" presId="urn:microsoft.com/office/officeart/2005/8/layout/hierarchy2"/>
    <dgm:cxn modelId="{EB6B5C4B-A6C7-47AF-BC3A-55BC74438632}" type="presParOf" srcId="{D55E6364-4EDD-4783-BC94-1D3855A2A83E}" destId="{A545B278-617D-46E3-9FF2-917164E6478F}" srcOrd="0" destOrd="0" presId="urn:microsoft.com/office/officeart/2005/8/layout/hierarchy2"/>
    <dgm:cxn modelId="{13A68DFF-7B0A-4916-B956-335CDC13E23D}" type="presParOf" srcId="{C9AE0CF1-8AC0-4604-9D36-A0A18F718E29}" destId="{2B81D17B-3B14-4C05-B62C-8BEDBA9C171A}" srcOrd="1" destOrd="0" presId="urn:microsoft.com/office/officeart/2005/8/layout/hierarchy2"/>
    <dgm:cxn modelId="{8BF85BEF-2218-4C9B-8F30-043865633E0E}" type="presParOf" srcId="{2B81D17B-3B14-4C05-B62C-8BEDBA9C171A}" destId="{70748C30-D004-458B-903A-1C6099B71B7F}" srcOrd="0" destOrd="0" presId="urn:microsoft.com/office/officeart/2005/8/layout/hierarchy2"/>
    <dgm:cxn modelId="{0E4473D7-EB9E-400F-B94E-EF58F6D13FBA}" type="presParOf" srcId="{2B81D17B-3B14-4C05-B62C-8BEDBA9C171A}" destId="{0EAFACE7-4B82-46FC-ABA1-195E80C5312B}" srcOrd="1" destOrd="0" presId="urn:microsoft.com/office/officeart/2005/8/layout/hierarchy2"/>
    <dgm:cxn modelId="{1C745651-7974-413B-99BF-4B388206EC4A}" type="presParOf" srcId="{0EAFACE7-4B82-46FC-ABA1-195E80C5312B}" destId="{4DE30C31-512C-49DB-97B0-A6D7675FF0DC}" srcOrd="0" destOrd="0" presId="urn:microsoft.com/office/officeart/2005/8/layout/hierarchy2"/>
    <dgm:cxn modelId="{7738012F-C1A9-489D-8A35-A07F41256453}" type="presParOf" srcId="{4DE30C31-512C-49DB-97B0-A6D7675FF0DC}" destId="{5821ED92-86C1-4EAA-9705-D4DD7682DAD5}" srcOrd="0" destOrd="0" presId="urn:microsoft.com/office/officeart/2005/8/layout/hierarchy2"/>
    <dgm:cxn modelId="{629880B8-6945-49BF-A1D2-316210BCD211}" type="presParOf" srcId="{0EAFACE7-4B82-46FC-ABA1-195E80C5312B}" destId="{3FF0CCBD-2CAC-45C4-9D18-DF2AF60F4ECC}" srcOrd="1" destOrd="0" presId="urn:microsoft.com/office/officeart/2005/8/layout/hierarchy2"/>
    <dgm:cxn modelId="{90FBD96A-C447-43A4-AB13-191CA9C7BE36}" type="presParOf" srcId="{3FF0CCBD-2CAC-45C4-9D18-DF2AF60F4ECC}" destId="{9A16B9A2-A601-49BC-8CF1-2029547BED98}" srcOrd="0" destOrd="0" presId="urn:microsoft.com/office/officeart/2005/8/layout/hierarchy2"/>
    <dgm:cxn modelId="{2808E71C-6307-4CA2-AD2A-BE336B46B09A}" type="presParOf" srcId="{3FF0CCBD-2CAC-45C4-9D18-DF2AF60F4ECC}" destId="{88FB8531-07C7-4B63-B3C3-5D73733959B8}" srcOrd="1" destOrd="0" presId="urn:microsoft.com/office/officeart/2005/8/layout/hierarchy2"/>
    <dgm:cxn modelId="{60BD6452-A362-4A37-A2C5-9861D557EC4C}" type="presParOf" srcId="{0EAFACE7-4B82-46FC-ABA1-195E80C5312B}" destId="{121D4ADB-E65E-45A6-9486-CBF97557BA61}" srcOrd="2" destOrd="0" presId="urn:microsoft.com/office/officeart/2005/8/layout/hierarchy2"/>
    <dgm:cxn modelId="{FBA51226-3106-419E-B2D7-21BAFB88C005}" type="presParOf" srcId="{121D4ADB-E65E-45A6-9486-CBF97557BA61}" destId="{F8F24503-C418-4E56-86A1-D39EA0C15AAB}" srcOrd="0" destOrd="0" presId="urn:microsoft.com/office/officeart/2005/8/layout/hierarchy2"/>
    <dgm:cxn modelId="{3B685596-62AF-41BD-9580-0210F6C5F7CB}" type="presParOf" srcId="{0EAFACE7-4B82-46FC-ABA1-195E80C5312B}" destId="{55A92C60-39B2-4486-A28D-3B401A5CA61C}" srcOrd="3" destOrd="0" presId="urn:microsoft.com/office/officeart/2005/8/layout/hierarchy2"/>
    <dgm:cxn modelId="{EF076687-A352-4207-A84E-AC32B5A1EC6F}" type="presParOf" srcId="{55A92C60-39B2-4486-A28D-3B401A5CA61C}" destId="{76B42A10-DC82-44C2-9C21-B9386B24FFA8}" srcOrd="0" destOrd="0" presId="urn:microsoft.com/office/officeart/2005/8/layout/hierarchy2"/>
    <dgm:cxn modelId="{93AD11D1-79CC-4A5B-84A7-0DB165A1A86F}" type="presParOf" srcId="{55A92C60-39B2-4486-A28D-3B401A5CA61C}" destId="{8F2B7E0C-0A87-49D1-92D9-CBC9266FA8E0}" srcOrd="1" destOrd="0" presId="urn:microsoft.com/office/officeart/2005/8/layout/hierarchy2"/>
    <dgm:cxn modelId="{31BFE45A-C7C0-4E58-AE7D-12BFC7288D13}" type="presParOf" srcId="{C9AE0CF1-8AC0-4604-9D36-A0A18F718E29}" destId="{B85E7F05-A6A5-41EE-8A8E-6F8B4AC428E3}" srcOrd="2" destOrd="0" presId="urn:microsoft.com/office/officeart/2005/8/layout/hierarchy2"/>
    <dgm:cxn modelId="{8791B035-F01C-4D4F-BA79-F87146A33E46}" type="presParOf" srcId="{B85E7F05-A6A5-41EE-8A8E-6F8B4AC428E3}" destId="{9EB13A7F-A18C-4A87-A5BF-0381B0458EFD}" srcOrd="0" destOrd="0" presId="urn:microsoft.com/office/officeart/2005/8/layout/hierarchy2"/>
    <dgm:cxn modelId="{59C7CDF3-CE7D-46FC-ADED-5377BB935778}" type="presParOf" srcId="{C9AE0CF1-8AC0-4604-9D36-A0A18F718E29}" destId="{3ABF2F23-C350-463A-ABD0-4C5BC4E1BA7A}" srcOrd="3" destOrd="0" presId="urn:microsoft.com/office/officeart/2005/8/layout/hierarchy2"/>
    <dgm:cxn modelId="{10424F73-A0E8-494D-82F4-3ECEB47B0E12}" type="presParOf" srcId="{3ABF2F23-C350-463A-ABD0-4C5BC4E1BA7A}" destId="{F13B41E1-2820-424A-A63F-E8B0DED8BBB0}" srcOrd="0" destOrd="0" presId="urn:microsoft.com/office/officeart/2005/8/layout/hierarchy2"/>
    <dgm:cxn modelId="{DA99094C-84CC-4181-AC74-606C73BA79A6}" type="presParOf" srcId="{3ABF2F23-C350-463A-ABD0-4C5BC4E1BA7A}" destId="{B0869BB9-C5E5-4FB6-866D-D396DB8E50E6}" srcOrd="1" destOrd="0" presId="urn:microsoft.com/office/officeart/2005/8/layout/hierarchy2"/>
    <dgm:cxn modelId="{C73A2213-53BA-4B0C-A2AD-C2FCDEB865D8}" type="presParOf" srcId="{B0869BB9-C5E5-4FB6-866D-D396DB8E50E6}" destId="{E5992CB5-F97E-4435-9A43-C2E8412F9F58}" srcOrd="0" destOrd="0" presId="urn:microsoft.com/office/officeart/2005/8/layout/hierarchy2"/>
    <dgm:cxn modelId="{AB918720-F06B-4AEC-9E86-837649ABA13D}" type="presParOf" srcId="{E5992CB5-F97E-4435-9A43-C2E8412F9F58}" destId="{95A7EA0C-ECA9-43E0-BABB-AFAA95520E77}" srcOrd="0" destOrd="0" presId="urn:microsoft.com/office/officeart/2005/8/layout/hierarchy2"/>
    <dgm:cxn modelId="{9017316B-8F30-43C1-A802-411AE2202F19}" type="presParOf" srcId="{B0869BB9-C5E5-4FB6-866D-D396DB8E50E6}" destId="{52E94AA1-395C-463A-9159-94C717C2A10C}" srcOrd="1" destOrd="0" presId="urn:microsoft.com/office/officeart/2005/8/layout/hierarchy2"/>
    <dgm:cxn modelId="{2B2994F8-6818-4C9C-ABE0-51BBBFE3DE76}" type="presParOf" srcId="{52E94AA1-395C-463A-9159-94C717C2A10C}" destId="{9067B6A0-6371-4A58-9381-40520639BD3A}" srcOrd="0" destOrd="0" presId="urn:microsoft.com/office/officeart/2005/8/layout/hierarchy2"/>
    <dgm:cxn modelId="{35BE2EAC-205D-42C3-A4B1-9A3935A7C5BA}" type="presParOf" srcId="{52E94AA1-395C-463A-9159-94C717C2A10C}" destId="{51F790E8-668E-4819-A433-643EC6F5006D}" srcOrd="1" destOrd="0" presId="urn:microsoft.com/office/officeart/2005/8/layout/hierarchy2"/>
    <dgm:cxn modelId="{BD33B16C-8810-48E2-9637-82DB5813B3D8}" type="presParOf" srcId="{51F790E8-668E-4819-A433-643EC6F5006D}" destId="{60E16823-9A8F-4E1A-BD39-70E894B0AC32}" srcOrd="0" destOrd="0" presId="urn:microsoft.com/office/officeart/2005/8/layout/hierarchy2"/>
    <dgm:cxn modelId="{4862616A-F573-4C70-B1ED-2F8D248C96D7}" type="presParOf" srcId="{60E16823-9A8F-4E1A-BD39-70E894B0AC32}" destId="{E03D2BF5-CBA5-4BEB-921A-D4690F99AE9D}" srcOrd="0" destOrd="0" presId="urn:microsoft.com/office/officeart/2005/8/layout/hierarchy2"/>
    <dgm:cxn modelId="{50D57315-651E-4B51-BE39-8919F406B3BC}" type="presParOf" srcId="{51F790E8-668E-4819-A433-643EC6F5006D}" destId="{6F16595D-F32A-409F-A90D-71AE39A8A620}" srcOrd="1" destOrd="0" presId="urn:microsoft.com/office/officeart/2005/8/layout/hierarchy2"/>
    <dgm:cxn modelId="{912EE2E2-EF50-4112-B44F-E6514EAA5CBA}" type="presParOf" srcId="{6F16595D-F32A-409F-A90D-71AE39A8A620}" destId="{E8687B47-4FD1-4D1C-B471-8815AF7AD087}" srcOrd="0" destOrd="0" presId="urn:microsoft.com/office/officeart/2005/8/layout/hierarchy2"/>
    <dgm:cxn modelId="{051E84EC-9049-4845-8D39-6CEC1ACBCEF2}" type="presParOf" srcId="{6F16595D-F32A-409F-A90D-71AE39A8A620}" destId="{2CD1F466-E4A5-415A-9D70-52D50CFDE06B}" srcOrd="1" destOrd="0" presId="urn:microsoft.com/office/officeart/2005/8/layout/hierarchy2"/>
    <dgm:cxn modelId="{148B1E2A-BE6F-4ED8-A084-2A69428AA3CC}" type="presParOf" srcId="{2CD1F466-E4A5-415A-9D70-52D50CFDE06B}" destId="{FF08B8A1-9A3E-4D13-813C-FD576AA76F58}" srcOrd="0" destOrd="0" presId="urn:microsoft.com/office/officeart/2005/8/layout/hierarchy2"/>
    <dgm:cxn modelId="{DD7CA6E6-D015-4C43-8827-5FCB4506AD7A}" type="presParOf" srcId="{FF08B8A1-9A3E-4D13-813C-FD576AA76F58}" destId="{C574EE17-2272-4855-92FD-38195EA3F58C}" srcOrd="0" destOrd="0" presId="urn:microsoft.com/office/officeart/2005/8/layout/hierarchy2"/>
    <dgm:cxn modelId="{86CC0B20-629B-4FE5-8502-6FC7A7147713}" type="presParOf" srcId="{2CD1F466-E4A5-415A-9D70-52D50CFDE06B}" destId="{9C7BA3AB-B722-46AF-869F-95CE9B9423E0}" srcOrd="1" destOrd="0" presId="urn:microsoft.com/office/officeart/2005/8/layout/hierarchy2"/>
    <dgm:cxn modelId="{7DF6765D-B336-43C1-8A20-57E05F6EB0EA}" type="presParOf" srcId="{9C7BA3AB-B722-46AF-869F-95CE9B9423E0}" destId="{F02AFF9A-45D6-48F7-923A-781F90476C83}" srcOrd="0" destOrd="0" presId="urn:microsoft.com/office/officeart/2005/8/layout/hierarchy2"/>
    <dgm:cxn modelId="{5A6B15F5-2E4D-4558-B840-88CDB1988173}" type="presParOf" srcId="{9C7BA3AB-B722-46AF-869F-95CE9B9423E0}" destId="{DE3A497B-3714-4752-B7C6-9210B13EF421}" srcOrd="1" destOrd="0" presId="urn:microsoft.com/office/officeart/2005/8/layout/hierarchy2"/>
    <dgm:cxn modelId="{4D432E40-8AC2-4BEB-BFB5-B3EB4BF50C67}" type="presParOf" srcId="{2CD1F466-E4A5-415A-9D70-52D50CFDE06B}" destId="{0687A4AA-E9DD-4682-8CF5-5C4BA7BCEBBF}" srcOrd="2" destOrd="0" presId="urn:microsoft.com/office/officeart/2005/8/layout/hierarchy2"/>
    <dgm:cxn modelId="{6A9FD863-872A-4C20-BBEA-4A0A5A4AEFA2}" type="presParOf" srcId="{0687A4AA-E9DD-4682-8CF5-5C4BA7BCEBBF}" destId="{D8DE1B1B-A497-47CB-9FF4-04A8A2702C96}" srcOrd="0" destOrd="0" presId="urn:microsoft.com/office/officeart/2005/8/layout/hierarchy2"/>
    <dgm:cxn modelId="{74BCC327-AF9D-4A4A-830D-B0567C4C5DC0}" type="presParOf" srcId="{2CD1F466-E4A5-415A-9D70-52D50CFDE06B}" destId="{482B716E-6472-4058-AB31-1659D15C3701}" srcOrd="3" destOrd="0" presId="urn:microsoft.com/office/officeart/2005/8/layout/hierarchy2"/>
    <dgm:cxn modelId="{CAE24322-64DA-46DB-978B-24E4DDFE6ECF}" type="presParOf" srcId="{482B716E-6472-4058-AB31-1659D15C3701}" destId="{6B09C131-17CB-4D1A-B732-2A41E447F8CD}" srcOrd="0" destOrd="0" presId="urn:microsoft.com/office/officeart/2005/8/layout/hierarchy2"/>
    <dgm:cxn modelId="{980E0A23-7F82-4FEF-9929-CCCE334C365A}" type="presParOf" srcId="{482B716E-6472-4058-AB31-1659D15C3701}" destId="{0F83434A-56FA-4F30-A9F8-CDE864364B41}" srcOrd="1" destOrd="0" presId="urn:microsoft.com/office/officeart/2005/8/layout/hierarchy2"/>
    <dgm:cxn modelId="{FAA26BA6-0463-477C-84B7-053CAB1C36FF}" type="presParOf" srcId="{2CD1F466-E4A5-415A-9D70-52D50CFDE06B}" destId="{96B2CB55-A535-47BB-B0BF-E5EF7EF64364}" srcOrd="4" destOrd="0" presId="urn:microsoft.com/office/officeart/2005/8/layout/hierarchy2"/>
    <dgm:cxn modelId="{625525DD-9194-4DB0-80F0-A0F673B5825B}" type="presParOf" srcId="{96B2CB55-A535-47BB-B0BF-E5EF7EF64364}" destId="{1882AD4C-4B92-487A-806B-107C977F12C2}" srcOrd="0" destOrd="0" presId="urn:microsoft.com/office/officeart/2005/8/layout/hierarchy2"/>
    <dgm:cxn modelId="{C7F5A06A-6856-4595-9665-9633A130CAEF}" type="presParOf" srcId="{2CD1F466-E4A5-415A-9D70-52D50CFDE06B}" destId="{E1DFB1DB-3549-4FB4-A12F-D8E5760C8A7A}" srcOrd="5" destOrd="0" presId="urn:microsoft.com/office/officeart/2005/8/layout/hierarchy2"/>
    <dgm:cxn modelId="{D38E8CBD-3549-4CF3-9DFF-A10F8DF73D70}" type="presParOf" srcId="{E1DFB1DB-3549-4FB4-A12F-D8E5760C8A7A}" destId="{5EBC72F1-3AEC-4175-AABC-B93BF6A95FF1}" srcOrd="0" destOrd="0" presId="urn:microsoft.com/office/officeart/2005/8/layout/hierarchy2"/>
    <dgm:cxn modelId="{6C303C4F-D2C0-4058-B522-908A1445CCFB}" type="presParOf" srcId="{E1DFB1DB-3549-4FB4-A12F-D8E5760C8A7A}" destId="{E2BCF237-29EE-45E6-8CBE-F659D242F685}" srcOrd="1" destOrd="0" presId="urn:microsoft.com/office/officeart/2005/8/layout/hierarchy2"/>
    <dgm:cxn modelId="{7C3B72D0-4BA9-4B3E-AF0D-32C81DB52113}" type="presParOf" srcId="{B0869BB9-C5E5-4FB6-866D-D396DB8E50E6}" destId="{4F00B96A-3C45-4D3D-88EC-5627A79CA1D4}" srcOrd="2" destOrd="0" presId="urn:microsoft.com/office/officeart/2005/8/layout/hierarchy2"/>
    <dgm:cxn modelId="{EF3E5AFB-4889-444B-91B7-155C30ED06F6}" type="presParOf" srcId="{4F00B96A-3C45-4D3D-88EC-5627A79CA1D4}" destId="{3B9E349A-0C19-423F-AD5D-D98505849B06}" srcOrd="0" destOrd="0" presId="urn:microsoft.com/office/officeart/2005/8/layout/hierarchy2"/>
    <dgm:cxn modelId="{3E6ABB9B-D663-469F-8B4F-EE37D7E91B92}" type="presParOf" srcId="{B0869BB9-C5E5-4FB6-866D-D396DB8E50E6}" destId="{35588A0B-4CEB-4841-A94B-E2CD937307E4}" srcOrd="3" destOrd="0" presId="urn:microsoft.com/office/officeart/2005/8/layout/hierarchy2"/>
    <dgm:cxn modelId="{15EAFBCC-8264-4D4D-B9C1-62E397E6873A}" type="presParOf" srcId="{35588A0B-4CEB-4841-A94B-E2CD937307E4}" destId="{D372FB7E-CB08-41F9-8F83-494010F15757}" srcOrd="0" destOrd="0" presId="urn:microsoft.com/office/officeart/2005/8/layout/hierarchy2"/>
    <dgm:cxn modelId="{E012FD66-08B3-4906-9284-F32DA1D5796A}" type="presParOf" srcId="{35588A0B-4CEB-4841-A94B-E2CD937307E4}" destId="{CB9981AD-34FF-46EE-A713-1C2D3639D20A}" srcOrd="1" destOrd="0" presId="urn:microsoft.com/office/officeart/2005/8/layout/hierarchy2"/>
    <dgm:cxn modelId="{28F81C91-79AD-457A-95CA-57535A226CF9}" type="presParOf" srcId="{C9AE0CF1-8AC0-4604-9D36-A0A18F718E29}" destId="{FEDD5CCD-A49F-4D8E-882F-385B647591E6}" srcOrd="4" destOrd="0" presId="urn:microsoft.com/office/officeart/2005/8/layout/hierarchy2"/>
    <dgm:cxn modelId="{A5F7991B-4BA0-425A-B357-0AEC53525055}" type="presParOf" srcId="{FEDD5CCD-A49F-4D8E-882F-385B647591E6}" destId="{C419ED20-02F6-49DA-8450-A4944C4D0EEC}" srcOrd="0" destOrd="0" presId="urn:microsoft.com/office/officeart/2005/8/layout/hierarchy2"/>
    <dgm:cxn modelId="{A9C7849B-58E1-44CC-B8E3-89932196D795}" type="presParOf" srcId="{C9AE0CF1-8AC0-4604-9D36-A0A18F718E29}" destId="{DDF19DD4-C6CF-4769-9595-CCBF9A89BFB1}" srcOrd="5" destOrd="0" presId="urn:microsoft.com/office/officeart/2005/8/layout/hierarchy2"/>
    <dgm:cxn modelId="{B94B9BAF-79A7-4FF3-8333-961ED2ED2F5B}" type="presParOf" srcId="{DDF19DD4-C6CF-4769-9595-CCBF9A89BFB1}" destId="{E5C18B8C-E5BE-4005-8F67-5750A1B5AC1C}" srcOrd="0" destOrd="0" presId="urn:microsoft.com/office/officeart/2005/8/layout/hierarchy2"/>
    <dgm:cxn modelId="{984C2C35-4DC2-4F15-AC6C-11F22F788967}" type="presParOf" srcId="{DDF19DD4-C6CF-4769-9595-CCBF9A89BFB1}" destId="{CEB22679-C8B8-4FEA-A820-38AEDE9667D6}" srcOrd="1" destOrd="0" presId="urn:microsoft.com/office/officeart/2005/8/layout/hierarchy2"/>
    <dgm:cxn modelId="{83E0D97B-F63B-43D9-85AE-CB4C4471A53D}" type="presParOf" srcId="{CEB22679-C8B8-4FEA-A820-38AEDE9667D6}" destId="{6C60EA57-013E-467B-A252-F1602A4C8410}" srcOrd="0" destOrd="0" presId="urn:microsoft.com/office/officeart/2005/8/layout/hierarchy2"/>
    <dgm:cxn modelId="{304E7A2D-6AD3-4F1C-9AA2-456531A45DA2}" type="presParOf" srcId="{6C60EA57-013E-467B-A252-F1602A4C8410}" destId="{7017F6C1-DAB3-4201-93C9-3CC042456C55}" srcOrd="0" destOrd="0" presId="urn:microsoft.com/office/officeart/2005/8/layout/hierarchy2"/>
    <dgm:cxn modelId="{D901A2A8-92A9-4F39-9F9E-C49ECBB047A1}" type="presParOf" srcId="{CEB22679-C8B8-4FEA-A820-38AEDE9667D6}" destId="{9661BE86-35AA-40CD-B7B8-F22ECBBE533D}" srcOrd="1" destOrd="0" presId="urn:microsoft.com/office/officeart/2005/8/layout/hierarchy2"/>
    <dgm:cxn modelId="{FB54E4BF-8B40-42C6-A505-16AD8A02ACD3}" type="presParOf" srcId="{9661BE86-35AA-40CD-B7B8-F22ECBBE533D}" destId="{A5C2D9F8-E842-45AA-A704-3461BEAEC895}" srcOrd="0" destOrd="0" presId="urn:microsoft.com/office/officeart/2005/8/layout/hierarchy2"/>
    <dgm:cxn modelId="{66E9F05D-E8FD-48DD-94EB-AF09382E440D}" type="presParOf" srcId="{9661BE86-35AA-40CD-B7B8-F22ECBBE533D}" destId="{B19B72AD-9FBC-4085-BA2E-45CA72ACAD6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36E2B-41D4-4524-89CB-0F0E209BA3C0}">
      <dsp:nvSpPr>
        <dsp:cNvPr id="0" name=""/>
        <dsp:cNvSpPr/>
      </dsp:nvSpPr>
      <dsp:spPr>
        <a:xfrm>
          <a:off x="72045" y="2256012"/>
          <a:ext cx="891368" cy="453879"/>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CRISP-DM</a:t>
          </a:r>
        </a:p>
      </dsp:txBody>
      <dsp:txXfrm>
        <a:off x="85339" y="2269306"/>
        <a:ext cx="864780" cy="427291"/>
      </dsp:txXfrm>
    </dsp:sp>
    <dsp:sp modelId="{D55E6364-4EDD-4783-BC94-1D3855A2A83E}">
      <dsp:nvSpPr>
        <dsp:cNvPr id="0" name=""/>
        <dsp:cNvSpPr/>
      </dsp:nvSpPr>
      <dsp:spPr>
        <a:xfrm rot="17376731">
          <a:off x="359661" y="1605351"/>
          <a:ext cx="1817578" cy="43068"/>
        </a:xfrm>
        <a:custGeom>
          <a:avLst/>
          <a:gdLst/>
          <a:ahLst/>
          <a:cxnLst/>
          <a:rect l="0" t="0" r="0" b="0"/>
          <a:pathLst>
            <a:path>
              <a:moveTo>
                <a:pt x="0" y="21534"/>
              </a:moveTo>
              <a:lnTo>
                <a:pt x="1817578" y="21534"/>
              </a:lnTo>
            </a:path>
          </a:pathLst>
        </a:custGeom>
        <a:noFill/>
        <a:ln w="15875"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223011" y="1581446"/>
        <a:ext cx="90878" cy="90878"/>
      </dsp:txXfrm>
    </dsp:sp>
    <dsp:sp modelId="{70748C30-D004-458B-903A-1C6099B71B7F}">
      <dsp:nvSpPr>
        <dsp:cNvPr id="0" name=""/>
        <dsp:cNvSpPr/>
      </dsp:nvSpPr>
      <dsp:spPr>
        <a:xfrm>
          <a:off x="1573487" y="559900"/>
          <a:ext cx="1116888" cy="421835"/>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Gestión del Proyecto</a:t>
          </a:r>
        </a:p>
      </dsp:txBody>
      <dsp:txXfrm>
        <a:off x="1585842" y="572255"/>
        <a:ext cx="1092178" cy="397125"/>
      </dsp:txXfrm>
    </dsp:sp>
    <dsp:sp modelId="{4DE30C31-512C-49DB-97B0-A6D7675FF0DC}">
      <dsp:nvSpPr>
        <dsp:cNvPr id="0" name=""/>
        <dsp:cNvSpPr/>
      </dsp:nvSpPr>
      <dsp:spPr>
        <a:xfrm rot="20092226">
          <a:off x="2657454" y="601573"/>
          <a:ext cx="695657" cy="43068"/>
        </a:xfrm>
        <a:custGeom>
          <a:avLst/>
          <a:gdLst/>
          <a:ahLst/>
          <a:cxnLst/>
          <a:rect l="0" t="0" r="0" b="0"/>
          <a:pathLst>
            <a:path>
              <a:moveTo>
                <a:pt x="0" y="21534"/>
              </a:moveTo>
              <a:lnTo>
                <a:pt x="695657"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987891" y="605715"/>
        <a:ext cx="34782" cy="34782"/>
      </dsp:txXfrm>
    </dsp:sp>
    <dsp:sp modelId="{9A16B9A2-A601-49BC-8CF1-2029547BED98}">
      <dsp:nvSpPr>
        <dsp:cNvPr id="0" name=""/>
        <dsp:cNvSpPr/>
      </dsp:nvSpPr>
      <dsp:spPr>
        <a:xfrm>
          <a:off x="3320189" y="299224"/>
          <a:ext cx="824002" cy="352342"/>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Trello</a:t>
          </a:r>
        </a:p>
      </dsp:txBody>
      <dsp:txXfrm>
        <a:off x="3330509" y="309544"/>
        <a:ext cx="803362" cy="331702"/>
      </dsp:txXfrm>
    </dsp:sp>
    <dsp:sp modelId="{121D4ADB-E65E-45A6-9486-CBF97557BA61}">
      <dsp:nvSpPr>
        <dsp:cNvPr id="0" name=""/>
        <dsp:cNvSpPr/>
      </dsp:nvSpPr>
      <dsp:spPr>
        <a:xfrm rot="2013029">
          <a:off x="2635972" y="929761"/>
          <a:ext cx="653107" cy="43068"/>
        </a:xfrm>
        <a:custGeom>
          <a:avLst/>
          <a:gdLst/>
          <a:ahLst/>
          <a:cxnLst/>
          <a:rect l="0" t="0" r="0" b="0"/>
          <a:pathLst>
            <a:path>
              <a:moveTo>
                <a:pt x="0" y="21534"/>
              </a:moveTo>
              <a:lnTo>
                <a:pt x="653107"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946197" y="934967"/>
        <a:ext cx="32655" cy="32655"/>
      </dsp:txXfrm>
    </dsp:sp>
    <dsp:sp modelId="{76B42A10-DC82-44C2-9C21-B9386B24FFA8}">
      <dsp:nvSpPr>
        <dsp:cNvPr id="0" name=""/>
        <dsp:cNvSpPr/>
      </dsp:nvSpPr>
      <dsp:spPr>
        <a:xfrm>
          <a:off x="3234675" y="902409"/>
          <a:ext cx="2281903" cy="458725"/>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Whatsapp</a:t>
          </a:r>
          <a:r>
            <a:rPr lang="es-ES" sz="1400" kern="1200"/>
            <a:t>/</a:t>
          </a:r>
          <a:r>
            <a:rPr lang="es-ES" sz="1400" kern="1200" err="1"/>
            <a:t>Meet</a:t>
          </a:r>
          <a:r>
            <a:rPr lang="es-ES" sz="1400" kern="1200"/>
            <a:t>/email</a:t>
          </a:r>
        </a:p>
      </dsp:txBody>
      <dsp:txXfrm>
        <a:off x="3248111" y="915845"/>
        <a:ext cx="2255031" cy="431853"/>
      </dsp:txXfrm>
    </dsp:sp>
    <dsp:sp modelId="{B85E7F05-A6A5-41EE-8A8E-6F8B4AC428E3}">
      <dsp:nvSpPr>
        <dsp:cNvPr id="0" name=""/>
        <dsp:cNvSpPr/>
      </dsp:nvSpPr>
      <dsp:spPr>
        <a:xfrm rot="26753">
          <a:off x="963402" y="2464441"/>
          <a:ext cx="776826" cy="43068"/>
        </a:xfrm>
        <a:custGeom>
          <a:avLst/>
          <a:gdLst/>
          <a:ahLst/>
          <a:cxnLst/>
          <a:rect l="0" t="0" r="0" b="0"/>
          <a:pathLst>
            <a:path>
              <a:moveTo>
                <a:pt x="0" y="21534"/>
              </a:moveTo>
              <a:lnTo>
                <a:pt x="776826" y="21534"/>
              </a:lnTo>
            </a:path>
          </a:pathLst>
        </a:custGeom>
        <a:noFill/>
        <a:ln w="15875"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332394" y="2466554"/>
        <a:ext cx="38841" cy="38841"/>
      </dsp:txXfrm>
    </dsp:sp>
    <dsp:sp modelId="{F13B41E1-2820-424A-A63F-E8B0DED8BBB0}">
      <dsp:nvSpPr>
        <dsp:cNvPr id="0" name=""/>
        <dsp:cNvSpPr/>
      </dsp:nvSpPr>
      <dsp:spPr>
        <a:xfrm>
          <a:off x="1740216" y="2213962"/>
          <a:ext cx="1082469" cy="550071"/>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Desarrollo del Proyecto</a:t>
          </a:r>
        </a:p>
      </dsp:txBody>
      <dsp:txXfrm>
        <a:off x="1756327" y="2230073"/>
        <a:ext cx="1050247" cy="517849"/>
      </dsp:txXfrm>
    </dsp:sp>
    <dsp:sp modelId="{E5992CB5-F97E-4435-9A43-C2E8412F9F58}">
      <dsp:nvSpPr>
        <dsp:cNvPr id="0" name=""/>
        <dsp:cNvSpPr/>
      </dsp:nvSpPr>
      <dsp:spPr>
        <a:xfrm rot="18766346">
          <a:off x="2696194" y="2178125"/>
          <a:ext cx="788327" cy="43068"/>
        </a:xfrm>
        <a:custGeom>
          <a:avLst/>
          <a:gdLst/>
          <a:ahLst/>
          <a:cxnLst/>
          <a:rect l="0" t="0" r="0" b="0"/>
          <a:pathLst>
            <a:path>
              <a:moveTo>
                <a:pt x="0" y="21534"/>
              </a:moveTo>
              <a:lnTo>
                <a:pt x="788327"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70649" y="2179951"/>
        <a:ext cx="39416" cy="39416"/>
      </dsp:txXfrm>
    </dsp:sp>
    <dsp:sp modelId="{9067B6A0-6371-4A58-9381-40520639BD3A}">
      <dsp:nvSpPr>
        <dsp:cNvPr id="0" name=""/>
        <dsp:cNvSpPr/>
      </dsp:nvSpPr>
      <dsp:spPr>
        <a:xfrm>
          <a:off x="3358029" y="1729404"/>
          <a:ext cx="794903" cy="361832"/>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VsCode</a:t>
          </a:r>
          <a:endParaRPr lang="es-ES" sz="1400" kern="1200"/>
        </a:p>
      </dsp:txBody>
      <dsp:txXfrm>
        <a:off x="3368627" y="1740002"/>
        <a:ext cx="773707" cy="340636"/>
      </dsp:txXfrm>
    </dsp:sp>
    <dsp:sp modelId="{60E16823-9A8F-4E1A-BD39-70E894B0AC32}">
      <dsp:nvSpPr>
        <dsp:cNvPr id="0" name=""/>
        <dsp:cNvSpPr/>
      </dsp:nvSpPr>
      <dsp:spPr>
        <a:xfrm rot="363">
          <a:off x="4152933" y="1888816"/>
          <a:ext cx="562351" cy="43068"/>
        </a:xfrm>
        <a:custGeom>
          <a:avLst/>
          <a:gdLst/>
          <a:ahLst/>
          <a:cxnLst/>
          <a:rect l="0" t="0" r="0" b="0"/>
          <a:pathLst>
            <a:path>
              <a:moveTo>
                <a:pt x="0" y="21534"/>
              </a:moveTo>
              <a:lnTo>
                <a:pt x="562351"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420050" y="1896291"/>
        <a:ext cx="28117" cy="28117"/>
      </dsp:txXfrm>
    </dsp:sp>
    <dsp:sp modelId="{E8687B47-4FD1-4D1C-B471-8815AF7AD087}">
      <dsp:nvSpPr>
        <dsp:cNvPr id="0" name=""/>
        <dsp:cNvSpPr/>
      </dsp:nvSpPr>
      <dsp:spPr>
        <a:xfrm>
          <a:off x="4715284" y="1742980"/>
          <a:ext cx="1697863" cy="334800"/>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Python/</a:t>
          </a:r>
          <a:r>
            <a:rPr lang="es-ES" sz="1400" kern="1200" err="1"/>
            <a:t>Jupyter</a:t>
          </a:r>
          <a:endParaRPr lang="es-ES" sz="1400" kern="1200"/>
        </a:p>
      </dsp:txBody>
      <dsp:txXfrm>
        <a:off x="4725090" y="1752786"/>
        <a:ext cx="1678251" cy="315188"/>
      </dsp:txXfrm>
    </dsp:sp>
    <dsp:sp modelId="{FF08B8A1-9A3E-4D13-813C-FD576AA76F58}">
      <dsp:nvSpPr>
        <dsp:cNvPr id="0" name=""/>
        <dsp:cNvSpPr/>
      </dsp:nvSpPr>
      <dsp:spPr>
        <a:xfrm rot="19910266">
          <a:off x="6342602" y="1607599"/>
          <a:ext cx="1191801" cy="43068"/>
        </a:xfrm>
        <a:custGeom>
          <a:avLst/>
          <a:gdLst/>
          <a:ahLst/>
          <a:cxnLst/>
          <a:rect l="0" t="0" r="0" b="0"/>
          <a:pathLst>
            <a:path>
              <a:moveTo>
                <a:pt x="0" y="21534"/>
              </a:moveTo>
              <a:lnTo>
                <a:pt x="1191801"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908708" y="1599338"/>
        <a:ext cx="59590" cy="59590"/>
      </dsp:txXfrm>
    </dsp:sp>
    <dsp:sp modelId="{F02AFF9A-45D6-48F7-923A-781F90476C83}">
      <dsp:nvSpPr>
        <dsp:cNvPr id="0" name=""/>
        <dsp:cNvSpPr/>
      </dsp:nvSpPr>
      <dsp:spPr>
        <a:xfrm>
          <a:off x="7463858" y="1178514"/>
          <a:ext cx="1838131" cy="338743"/>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Numpy</a:t>
          </a:r>
          <a:r>
            <a:rPr lang="es-ES" sz="1400" kern="1200"/>
            <a:t>/Pandas</a:t>
          </a:r>
        </a:p>
      </dsp:txBody>
      <dsp:txXfrm>
        <a:off x="7473779" y="1188435"/>
        <a:ext cx="1818289" cy="318901"/>
      </dsp:txXfrm>
    </dsp:sp>
    <dsp:sp modelId="{0687A4AA-E9DD-4682-8CF5-5C4BA7BCEBBF}">
      <dsp:nvSpPr>
        <dsp:cNvPr id="0" name=""/>
        <dsp:cNvSpPr/>
      </dsp:nvSpPr>
      <dsp:spPr>
        <a:xfrm rot="21530870">
          <a:off x="6413042" y="1878272"/>
          <a:ext cx="1051682" cy="43068"/>
        </a:xfrm>
        <a:custGeom>
          <a:avLst/>
          <a:gdLst/>
          <a:ahLst/>
          <a:cxnLst/>
          <a:rect l="0" t="0" r="0" b="0"/>
          <a:pathLst>
            <a:path>
              <a:moveTo>
                <a:pt x="0" y="21534"/>
              </a:moveTo>
              <a:lnTo>
                <a:pt x="1051682"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912591" y="1873514"/>
        <a:ext cx="52584" cy="52584"/>
      </dsp:txXfrm>
    </dsp:sp>
    <dsp:sp modelId="{6B09C131-17CB-4D1A-B732-2A41E447F8CD}">
      <dsp:nvSpPr>
        <dsp:cNvPr id="0" name=""/>
        <dsp:cNvSpPr/>
      </dsp:nvSpPr>
      <dsp:spPr>
        <a:xfrm>
          <a:off x="7464618" y="1667917"/>
          <a:ext cx="1784827" cy="442631"/>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Matplotlib</a:t>
          </a:r>
          <a:r>
            <a:rPr lang="es-ES" sz="1400" kern="1200"/>
            <a:t>/</a:t>
          </a:r>
          <a:r>
            <a:rPr lang="es-ES" sz="1400" kern="1200" err="1"/>
            <a:t>Seaborn</a:t>
          </a:r>
          <a:endParaRPr lang="es-ES" sz="1400" kern="1200"/>
        </a:p>
      </dsp:txBody>
      <dsp:txXfrm>
        <a:off x="7477582" y="1680881"/>
        <a:ext cx="1758899" cy="416703"/>
      </dsp:txXfrm>
    </dsp:sp>
    <dsp:sp modelId="{96B2CB55-A535-47BB-B0BF-E5EF7EF64364}">
      <dsp:nvSpPr>
        <dsp:cNvPr id="0" name=""/>
        <dsp:cNvSpPr/>
      </dsp:nvSpPr>
      <dsp:spPr>
        <a:xfrm rot="1747699">
          <a:off x="6339812" y="2171112"/>
          <a:ext cx="1159756" cy="43068"/>
        </a:xfrm>
        <a:custGeom>
          <a:avLst/>
          <a:gdLst/>
          <a:ahLst/>
          <a:cxnLst/>
          <a:rect l="0" t="0" r="0" b="0"/>
          <a:pathLst>
            <a:path>
              <a:moveTo>
                <a:pt x="0" y="21534"/>
              </a:moveTo>
              <a:lnTo>
                <a:pt x="1159756"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890696" y="2163652"/>
        <a:ext cx="57987" cy="57987"/>
      </dsp:txXfrm>
    </dsp:sp>
    <dsp:sp modelId="{5EBC72F1-3AEC-4175-AABC-B93BF6A95FF1}">
      <dsp:nvSpPr>
        <dsp:cNvPr id="0" name=""/>
        <dsp:cNvSpPr/>
      </dsp:nvSpPr>
      <dsp:spPr>
        <a:xfrm>
          <a:off x="7426232" y="2303277"/>
          <a:ext cx="2266296" cy="343268"/>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Scikit-Learn</a:t>
          </a:r>
          <a:r>
            <a:rPr lang="es-ES" sz="1400" kern="1200"/>
            <a:t>/ </a:t>
          </a:r>
          <a:r>
            <a:rPr lang="es-ES" sz="1400" kern="1200" err="1"/>
            <a:t>Statmodels</a:t>
          </a:r>
          <a:endParaRPr lang="es-ES" sz="1400" kern="1200"/>
        </a:p>
      </dsp:txBody>
      <dsp:txXfrm>
        <a:off x="7436286" y="2313331"/>
        <a:ext cx="2246188" cy="323160"/>
      </dsp:txXfrm>
    </dsp:sp>
    <dsp:sp modelId="{4F00B96A-3C45-4D3D-88EC-5627A79CA1D4}">
      <dsp:nvSpPr>
        <dsp:cNvPr id="0" name=""/>
        <dsp:cNvSpPr/>
      </dsp:nvSpPr>
      <dsp:spPr>
        <a:xfrm rot="2843118">
          <a:off x="2689407" y="2771185"/>
          <a:ext cx="825415" cy="43068"/>
        </a:xfrm>
        <a:custGeom>
          <a:avLst/>
          <a:gdLst/>
          <a:ahLst/>
          <a:cxnLst/>
          <a:rect l="0" t="0" r="0" b="0"/>
          <a:pathLst>
            <a:path>
              <a:moveTo>
                <a:pt x="0" y="21534"/>
              </a:moveTo>
              <a:lnTo>
                <a:pt x="825415"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81480" y="2772083"/>
        <a:ext cx="41270" cy="41270"/>
      </dsp:txXfrm>
    </dsp:sp>
    <dsp:sp modelId="{D372FB7E-CB08-41F9-8F83-494010F15757}">
      <dsp:nvSpPr>
        <dsp:cNvPr id="0" name=""/>
        <dsp:cNvSpPr/>
      </dsp:nvSpPr>
      <dsp:spPr>
        <a:xfrm>
          <a:off x="3381545" y="2898029"/>
          <a:ext cx="1115344" cy="396822"/>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PowerBi</a:t>
          </a:r>
          <a:endParaRPr lang="es-ES" sz="1400" kern="1200"/>
        </a:p>
      </dsp:txBody>
      <dsp:txXfrm>
        <a:off x="3393168" y="2909652"/>
        <a:ext cx="1092098" cy="373576"/>
      </dsp:txXfrm>
    </dsp:sp>
    <dsp:sp modelId="{FEDD5CCD-A49F-4D8E-882F-385B647591E6}">
      <dsp:nvSpPr>
        <dsp:cNvPr id="0" name=""/>
        <dsp:cNvSpPr/>
      </dsp:nvSpPr>
      <dsp:spPr>
        <a:xfrm rot="3989338">
          <a:off x="491581" y="3181232"/>
          <a:ext cx="1569961" cy="43068"/>
        </a:xfrm>
        <a:custGeom>
          <a:avLst/>
          <a:gdLst/>
          <a:ahLst/>
          <a:cxnLst/>
          <a:rect l="0" t="0" r="0" b="0"/>
          <a:pathLst>
            <a:path>
              <a:moveTo>
                <a:pt x="0" y="21534"/>
              </a:moveTo>
              <a:lnTo>
                <a:pt x="1569961" y="21534"/>
              </a:lnTo>
            </a:path>
          </a:pathLst>
        </a:custGeom>
        <a:noFill/>
        <a:ln w="15875"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237313" y="3163517"/>
        <a:ext cx="78498" cy="78498"/>
      </dsp:txXfrm>
    </dsp:sp>
    <dsp:sp modelId="{E5C18B8C-E5BE-4005-8F67-5750A1B5AC1C}">
      <dsp:nvSpPr>
        <dsp:cNvPr id="0" name=""/>
        <dsp:cNvSpPr/>
      </dsp:nvSpPr>
      <dsp:spPr>
        <a:xfrm>
          <a:off x="1589711" y="3630305"/>
          <a:ext cx="1082469" cy="584550"/>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Control de Versiones</a:t>
          </a:r>
        </a:p>
      </dsp:txBody>
      <dsp:txXfrm>
        <a:off x="1606832" y="3647426"/>
        <a:ext cx="1048227" cy="550308"/>
      </dsp:txXfrm>
    </dsp:sp>
    <dsp:sp modelId="{6C60EA57-013E-467B-A252-F1602A4C8410}">
      <dsp:nvSpPr>
        <dsp:cNvPr id="0" name=""/>
        <dsp:cNvSpPr/>
      </dsp:nvSpPr>
      <dsp:spPr>
        <a:xfrm rot="21488513">
          <a:off x="2671980" y="3888730"/>
          <a:ext cx="759695" cy="43068"/>
        </a:xfrm>
        <a:custGeom>
          <a:avLst/>
          <a:gdLst/>
          <a:ahLst/>
          <a:cxnLst/>
          <a:rect l="0" t="0" r="0" b="0"/>
          <a:pathLst>
            <a:path>
              <a:moveTo>
                <a:pt x="0" y="21534"/>
              </a:moveTo>
              <a:lnTo>
                <a:pt x="759695"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32836" y="3891271"/>
        <a:ext cx="37984" cy="37984"/>
      </dsp:txXfrm>
    </dsp:sp>
    <dsp:sp modelId="{A5C2D9F8-E842-45AA-A704-3461BEAEC895}">
      <dsp:nvSpPr>
        <dsp:cNvPr id="0" name=""/>
        <dsp:cNvSpPr/>
      </dsp:nvSpPr>
      <dsp:spPr>
        <a:xfrm>
          <a:off x="3431476" y="3682837"/>
          <a:ext cx="996978" cy="430220"/>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GitHub</a:t>
          </a:r>
        </a:p>
      </dsp:txBody>
      <dsp:txXfrm>
        <a:off x="3444077" y="3695438"/>
        <a:ext cx="971776" cy="4050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F91EA-A2BE-410A-94B2-0C9503CCE3A8}" type="datetimeFigureOut">
              <a:rPr lang="es-ES" smtClean="0"/>
              <a:t>30/09/2023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25660-A072-4295-ACB6-4E6259A9372F}" type="slidenum">
              <a:rPr lang="es-ES" smtClean="0"/>
              <a:t>‹Nº›</a:t>
            </a:fld>
            <a:endParaRPr lang="es-ES"/>
          </a:p>
        </p:txBody>
      </p:sp>
    </p:spTree>
    <p:extLst>
      <p:ext uri="{BB962C8B-B14F-4D97-AF65-F5344CB8AC3E}">
        <p14:creationId xmlns:p14="http://schemas.microsoft.com/office/powerpoint/2010/main" val="423286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14</a:t>
            </a:fld>
            <a:endParaRPr lang="es-ES"/>
          </a:p>
        </p:txBody>
      </p:sp>
    </p:spTree>
    <p:extLst>
      <p:ext uri="{BB962C8B-B14F-4D97-AF65-F5344CB8AC3E}">
        <p14:creationId xmlns:p14="http://schemas.microsoft.com/office/powerpoint/2010/main" val="3577093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18</a:t>
            </a:fld>
            <a:endParaRPr lang="es-ES"/>
          </a:p>
        </p:txBody>
      </p:sp>
    </p:spTree>
    <p:extLst>
      <p:ext uri="{BB962C8B-B14F-4D97-AF65-F5344CB8AC3E}">
        <p14:creationId xmlns:p14="http://schemas.microsoft.com/office/powerpoint/2010/main" val="3051541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19</a:t>
            </a:fld>
            <a:endParaRPr lang="es-ES"/>
          </a:p>
        </p:txBody>
      </p:sp>
    </p:spTree>
    <p:extLst>
      <p:ext uri="{BB962C8B-B14F-4D97-AF65-F5344CB8AC3E}">
        <p14:creationId xmlns:p14="http://schemas.microsoft.com/office/powerpoint/2010/main" val="2917528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20</a:t>
            </a:fld>
            <a:endParaRPr lang="es-ES"/>
          </a:p>
        </p:txBody>
      </p:sp>
    </p:spTree>
    <p:extLst>
      <p:ext uri="{BB962C8B-B14F-4D97-AF65-F5344CB8AC3E}">
        <p14:creationId xmlns:p14="http://schemas.microsoft.com/office/powerpoint/2010/main" val="3743215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76914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4408324-A84C-4A45-93B6-78D079CCE772}" type="datetime1">
              <a:rPr lang="en-US" smtClean="0"/>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37432450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9479884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283140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30414903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3599778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7394055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35918918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3787318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5282489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2426656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4408324-A84C-4A45-93B6-78D079CCE772}" type="datetime1">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373332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4408324-A84C-4A45-93B6-78D079CCE772}" type="datetime1">
              <a:rPr lang="en-US" smtClean="0"/>
              <a:t>9/30/2023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8743637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4408324-A84C-4A45-93B6-78D079CCE772}" type="datetime1">
              <a:rPr lang="en-US" smtClean="0"/>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990035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08324-A84C-4A45-93B6-78D079CCE772}" type="datetime1">
              <a:rPr lang="en-US" smtClean="0"/>
              <a:t>9/30/2023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8017264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830447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7408824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92000"/>
                <a:satMod val="169000"/>
                <a:lumMod val="164000"/>
              </a:schemeClr>
            </a:gs>
            <a:gs pos="17000">
              <a:schemeClr val="bg2">
                <a:shade val="96000"/>
                <a:satMod val="120000"/>
                <a:lumMod val="86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4408324-A84C-4A45-93B6-78D079CCE772}" type="datetime1">
              <a:rPr lang="en-US" smtClean="0"/>
              <a:t>9/30/2023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981645407"/>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s://datos.madrid.es/sites/v/index.jsp?vgnextoid=fa8357cec5efa610VgnVCM1000001d4a900aRCRD&amp;vgnextchannel=374512b9ace9f310VgnVCM100000171f5a0aRCRD" TargetMode="External"/><Relationship Id="rId2" Type="http://schemas.openxmlformats.org/officeDocument/2006/relationships/hyperlink" Target="https://datos.madrid.es/sites/v/index.jsp?vgnextoid=aecb88a7e2b73410VgnVCM2000000c205a0aRCRD&amp;vgnextchannel=374512b9ace9f310VgnVCM100000171f5a0aRCRD" TargetMode="Externa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tm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udad con edificios altos&#10;&#10;Descripción generada automáticamente">
            <a:extLst>
              <a:ext uri="{FF2B5EF4-FFF2-40B4-BE49-F238E27FC236}">
                <a16:creationId xmlns:a16="http://schemas.microsoft.com/office/drawing/2014/main" id="{56EB0384-68AF-B664-1E21-8E967E769D72}"/>
              </a:ext>
            </a:extLst>
          </p:cNvPr>
          <p:cNvPicPr>
            <a:picLocks noChangeAspect="1"/>
          </p:cNvPicPr>
          <p:nvPr/>
        </p:nvPicPr>
        <p:blipFill rotWithShape="1">
          <a:blip r:embed="rId2">
            <a:extLst>
              <a:ext uri="{28A0092B-C50C-407E-A947-70E740481C1C}">
                <a14:useLocalDpi xmlns:a14="http://schemas.microsoft.com/office/drawing/2010/main" val="0"/>
              </a:ext>
            </a:extLst>
          </a:blip>
          <a:srcRect t="17596" b="7404"/>
          <a:stretch/>
        </p:blipFill>
        <p:spPr>
          <a:xfrm>
            <a:off x="0" y="0"/>
            <a:ext cx="12191980" cy="6964417"/>
          </a:xfrm>
          <a:prstGeom prst="rect">
            <a:avLst/>
          </a:prstGeom>
        </p:spPr>
      </p:pic>
      <p:sp>
        <p:nvSpPr>
          <p:cNvPr id="2" name="Título 1">
            <a:extLst>
              <a:ext uri="{FF2B5EF4-FFF2-40B4-BE49-F238E27FC236}">
                <a16:creationId xmlns:a16="http://schemas.microsoft.com/office/drawing/2014/main" id="{55FB1B7A-838F-4579-348C-B24634019B9C}"/>
              </a:ext>
            </a:extLst>
          </p:cNvPr>
          <p:cNvSpPr>
            <a:spLocks noGrp="1"/>
          </p:cNvSpPr>
          <p:nvPr>
            <p:ph type="title"/>
          </p:nvPr>
        </p:nvSpPr>
        <p:spPr>
          <a:xfrm>
            <a:off x="4786604" y="438539"/>
            <a:ext cx="6540759" cy="1987420"/>
          </a:xfrm>
        </p:spPr>
        <p:txBody>
          <a:bodyPr vert="horz" lIns="109728" tIns="109728" rIns="109728" bIns="91440" rtlCol="0" anchor="b">
            <a:normAutofit fontScale="90000"/>
          </a:bodyPr>
          <a:lstStyle/>
          <a:p>
            <a:pPr algn="ctr">
              <a:lnSpc>
                <a:spcPct val="120000"/>
              </a:lnSpc>
            </a:pPr>
            <a:r>
              <a:rPr lang="en-US" sz="5400" dirty="0">
                <a:latin typeface="Britannic Bold" panose="020B0903060703020204" pitchFamily="34" charset="0"/>
              </a:rPr>
              <a:t>Calidad del Aire  </a:t>
            </a:r>
            <a:br>
              <a:rPr lang="en-US" sz="5400" dirty="0">
                <a:latin typeface="Britannic Bold" panose="020B0903060703020204" pitchFamily="34" charset="0"/>
              </a:rPr>
            </a:br>
            <a:r>
              <a:rPr lang="en-US" sz="5400" dirty="0">
                <a:latin typeface="Britannic Bold" panose="020B0903060703020204" pitchFamily="34" charset="0"/>
              </a:rPr>
              <a:t>EN Madrid</a:t>
            </a:r>
            <a:br>
              <a:rPr lang="en-US" sz="5400" dirty="0">
                <a:latin typeface="Britannic Bold" panose="020B0903060703020204" pitchFamily="34" charset="0"/>
              </a:rPr>
            </a:br>
            <a:r>
              <a:rPr lang="en-US" sz="1600" dirty="0">
                <a:latin typeface="Britannic Bold" panose="020B0903060703020204" pitchFamily="34" charset="0"/>
              </a:rPr>
              <a:t>(01/01/2019 a 31/05/2023)</a:t>
            </a:r>
          </a:p>
        </p:txBody>
      </p:sp>
    </p:spTree>
    <p:extLst>
      <p:ext uri="{BB962C8B-B14F-4D97-AF65-F5344CB8AC3E}">
        <p14:creationId xmlns:p14="http://schemas.microsoft.com/office/powerpoint/2010/main" val="3409527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78DC17-77D8-ED1A-D832-89ED8C078CB3}"/>
              </a:ext>
            </a:extLst>
          </p:cNvPr>
          <p:cNvSpPr>
            <a:spLocks noGrp="1"/>
          </p:cNvSpPr>
          <p:nvPr>
            <p:ph type="title"/>
          </p:nvPr>
        </p:nvSpPr>
        <p:spPr>
          <a:xfrm>
            <a:off x="1458653" y="372532"/>
            <a:ext cx="8534400" cy="1507067"/>
          </a:xfrm>
        </p:spPr>
        <p:txBody>
          <a:bodyPr>
            <a:normAutofit/>
          </a:bodyPr>
          <a:lstStyle/>
          <a:p>
            <a:pPr algn="ctr"/>
            <a:r>
              <a:rPr lang="es-ES" b="1" dirty="0"/>
              <a:t>Eda - BIVARIANTE</a:t>
            </a:r>
          </a:p>
        </p:txBody>
      </p:sp>
      <p:pic>
        <p:nvPicPr>
          <p:cNvPr id="12" name="Marcador de contenido 11" descr="Gráfico, Gráfico de barras&#10;&#10;Descripción generada automáticamente">
            <a:extLst>
              <a:ext uri="{FF2B5EF4-FFF2-40B4-BE49-F238E27FC236}">
                <a16:creationId xmlns:a16="http://schemas.microsoft.com/office/drawing/2014/main" id="{717B942D-3456-D6A4-B24E-B2B919EDF27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34275" y="1751632"/>
            <a:ext cx="7583155" cy="4733836"/>
          </a:xfrm>
        </p:spPr>
      </p:pic>
    </p:spTree>
    <p:extLst>
      <p:ext uri="{BB962C8B-B14F-4D97-AF65-F5344CB8AC3E}">
        <p14:creationId xmlns:p14="http://schemas.microsoft.com/office/powerpoint/2010/main" val="174113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54C194-A1DD-627D-0953-396810E8A80E}"/>
              </a:ext>
            </a:extLst>
          </p:cNvPr>
          <p:cNvSpPr>
            <a:spLocks noGrp="1"/>
          </p:cNvSpPr>
          <p:nvPr>
            <p:ph type="title"/>
          </p:nvPr>
        </p:nvSpPr>
        <p:spPr>
          <a:xfrm>
            <a:off x="1626604" y="297887"/>
            <a:ext cx="8534400" cy="1507067"/>
          </a:xfrm>
        </p:spPr>
        <p:txBody>
          <a:bodyPr>
            <a:normAutofit/>
          </a:bodyPr>
          <a:lstStyle/>
          <a:p>
            <a:pPr algn="ctr"/>
            <a:r>
              <a:rPr lang="es-ES" b="1" dirty="0"/>
              <a:t>Eda - MULTIVARIANTE</a:t>
            </a:r>
          </a:p>
        </p:txBody>
      </p:sp>
      <p:pic>
        <p:nvPicPr>
          <p:cNvPr id="12" name="Imagen 11" descr="Gráfico, Gráfico de barras&#10;&#10;Descripción generada automáticamente">
            <a:extLst>
              <a:ext uri="{FF2B5EF4-FFF2-40B4-BE49-F238E27FC236}">
                <a16:creationId xmlns:a16="http://schemas.microsoft.com/office/drawing/2014/main" id="{E77A47A4-24ED-A86E-CF2D-CABDF4037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454" y="1603299"/>
            <a:ext cx="8763092" cy="4658640"/>
          </a:xfrm>
          <a:prstGeom prst="rect">
            <a:avLst/>
          </a:prstGeom>
        </p:spPr>
      </p:pic>
    </p:spTree>
    <p:extLst>
      <p:ext uri="{BB962C8B-B14F-4D97-AF65-F5344CB8AC3E}">
        <p14:creationId xmlns:p14="http://schemas.microsoft.com/office/powerpoint/2010/main" val="183622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8E7EC0-D016-DFB5-F064-E169E6A1D0C2}"/>
              </a:ext>
            </a:extLst>
          </p:cNvPr>
          <p:cNvSpPr>
            <a:spLocks noGrp="1"/>
          </p:cNvSpPr>
          <p:nvPr>
            <p:ph type="title"/>
          </p:nvPr>
        </p:nvSpPr>
        <p:spPr>
          <a:xfrm>
            <a:off x="1015057" y="364594"/>
            <a:ext cx="8534400" cy="1507067"/>
          </a:xfrm>
        </p:spPr>
        <p:txBody>
          <a:bodyPr>
            <a:normAutofit/>
          </a:bodyPr>
          <a:lstStyle/>
          <a:p>
            <a:pPr algn="ctr"/>
            <a:r>
              <a:rPr lang="es-ES" b="1"/>
              <a:t>MODELOS PREDICTIVOS</a:t>
            </a:r>
            <a:br>
              <a:rPr lang="es-ES" b="1"/>
            </a:br>
            <a:r>
              <a:rPr lang="es-ES" sz="2400" b="1"/>
              <a:t>(Regresión Lineal Simple)</a:t>
            </a:r>
          </a:p>
        </p:txBody>
      </p:sp>
      <p:grpSp>
        <p:nvGrpSpPr>
          <p:cNvPr id="13" name="Grupo 12">
            <a:extLst>
              <a:ext uri="{FF2B5EF4-FFF2-40B4-BE49-F238E27FC236}">
                <a16:creationId xmlns:a16="http://schemas.microsoft.com/office/drawing/2014/main" id="{54FAFC6A-1DCE-0A76-8AB3-E6EE097A0A4B}"/>
              </a:ext>
            </a:extLst>
          </p:cNvPr>
          <p:cNvGrpSpPr/>
          <p:nvPr/>
        </p:nvGrpSpPr>
        <p:grpSpPr>
          <a:xfrm>
            <a:off x="363794" y="1904985"/>
            <a:ext cx="6705600" cy="4869442"/>
            <a:chOff x="50246" y="2095087"/>
            <a:chExt cx="6588703" cy="3339162"/>
          </a:xfrm>
        </p:grpSpPr>
        <p:sp>
          <p:nvSpPr>
            <p:cNvPr id="8" name="CuadroTexto 7">
              <a:extLst>
                <a:ext uri="{FF2B5EF4-FFF2-40B4-BE49-F238E27FC236}">
                  <a16:creationId xmlns:a16="http://schemas.microsoft.com/office/drawing/2014/main" id="{E7CBC8EE-7DB7-9FC4-4214-30BAAFB8CEDF}"/>
                </a:ext>
              </a:extLst>
            </p:cNvPr>
            <p:cNvSpPr txBox="1"/>
            <p:nvPr/>
          </p:nvSpPr>
          <p:spPr>
            <a:xfrm>
              <a:off x="2143176" y="2095087"/>
              <a:ext cx="2610616" cy="369332"/>
            </a:xfrm>
            <a:prstGeom prst="rect">
              <a:avLst/>
            </a:prstGeom>
            <a:noFill/>
          </p:spPr>
          <p:txBody>
            <a:bodyPr wrap="square" rtlCol="0">
              <a:spAutoFit/>
            </a:bodyPr>
            <a:lstStyle/>
            <a:p>
              <a:pPr algn="ctr"/>
              <a:r>
                <a:rPr lang="es-ES" b="1" dirty="0"/>
                <a:t>ICA-NO2</a:t>
              </a:r>
            </a:p>
          </p:txBody>
        </p:sp>
        <p:pic>
          <p:nvPicPr>
            <p:cNvPr id="5" name="Imagen 4" descr="Gráfico, Gráfico de dispersión&#10;&#10;Descripción generada automáticamente">
              <a:extLst>
                <a:ext uri="{FF2B5EF4-FFF2-40B4-BE49-F238E27FC236}">
                  <a16:creationId xmlns:a16="http://schemas.microsoft.com/office/drawing/2014/main" id="{44BAFA5D-F23A-6455-CECB-608662CE3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6" y="2502451"/>
              <a:ext cx="3300454" cy="2462515"/>
            </a:xfrm>
            <a:prstGeom prst="rect">
              <a:avLst/>
            </a:prstGeom>
          </p:spPr>
        </p:pic>
        <p:pic>
          <p:nvPicPr>
            <p:cNvPr id="7" name="Imagen 6" descr="Gráfico, Gráfico de dispersión&#10;&#10;Descripción generada automáticamente">
              <a:extLst>
                <a:ext uri="{FF2B5EF4-FFF2-40B4-BE49-F238E27FC236}">
                  <a16:creationId xmlns:a16="http://schemas.microsoft.com/office/drawing/2014/main" id="{526E8EFB-302A-ABC5-DEFD-11F4CFFDC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700" y="2502451"/>
              <a:ext cx="3288249" cy="2462515"/>
            </a:xfrm>
            <a:prstGeom prst="rect">
              <a:avLst/>
            </a:prstGeom>
          </p:spPr>
        </p:pic>
        <p:sp>
          <p:nvSpPr>
            <p:cNvPr id="9" name="CuadroTexto 8">
              <a:extLst>
                <a:ext uri="{FF2B5EF4-FFF2-40B4-BE49-F238E27FC236}">
                  <a16:creationId xmlns:a16="http://schemas.microsoft.com/office/drawing/2014/main" id="{8C990981-867C-610A-B2C4-E76A1FF4A743}"/>
                </a:ext>
              </a:extLst>
            </p:cNvPr>
            <p:cNvSpPr txBox="1"/>
            <p:nvPr/>
          </p:nvSpPr>
          <p:spPr>
            <a:xfrm>
              <a:off x="2805825" y="5095695"/>
              <a:ext cx="2062065" cy="338554"/>
            </a:xfrm>
            <a:prstGeom prst="rect">
              <a:avLst/>
            </a:prstGeom>
            <a:noFill/>
          </p:spPr>
          <p:txBody>
            <a:bodyPr wrap="square" rtlCol="0">
              <a:spAutoFit/>
            </a:bodyPr>
            <a:lstStyle/>
            <a:p>
              <a:r>
                <a:rPr lang="es-ES" sz="800" dirty="0" err="1"/>
                <a:t>mse</a:t>
              </a:r>
              <a:r>
                <a:rPr lang="es-ES" sz="800" dirty="0"/>
                <a:t>: 102.3504802548885</a:t>
              </a:r>
            </a:p>
            <a:p>
              <a:r>
                <a:rPr lang="es-ES" sz="800" dirty="0" err="1"/>
                <a:t>rmse</a:t>
              </a:r>
              <a:r>
                <a:rPr lang="es-ES" sz="800" dirty="0"/>
                <a:t> 10.116841416909157</a:t>
              </a:r>
            </a:p>
          </p:txBody>
        </p:sp>
      </p:grpSp>
      <p:grpSp>
        <p:nvGrpSpPr>
          <p:cNvPr id="6" name="Grupo 5">
            <a:extLst>
              <a:ext uri="{FF2B5EF4-FFF2-40B4-BE49-F238E27FC236}">
                <a16:creationId xmlns:a16="http://schemas.microsoft.com/office/drawing/2014/main" id="{00E3969D-5979-3ABA-B62B-DF042D0DCFF2}"/>
              </a:ext>
            </a:extLst>
          </p:cNvPr>
          <p:cNvGrpSpPr/>
          <p:nvPr/>
        </p:nvGrpSpPr>
        <p:grpSpPr>
          <a:xfrm>
            <a:off x="7304114" y="2622755"/>
            <a:ext cx="4339822" cy="3296674"/>
            <a:chOff x="4795891" y="2162745"/>
            <a:chExt cx="4881284" cy="4544731"/>
          </a:xfrm>
        </p:grpSpPr>
        <p:pic>
          <p:nvPicPr>
            <p:cNvPr id="4" name="Imagen 3" descr="Gráfico, Gráfico de dispersión&#10;&#10;Descripción generada automáticamente">
              <a:extLst>
                <a:ext uri="{FF2B5EF4-FFF2-40B4-BE49-F238E27FC236}">
                  <a16:creationId xmlns:a16="http://schemas.microsoft.com/office/drawing/2014/main" id="{0A4DCF6E-E15A-3ADC-9EB8-F1D168A50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972" y="2687571"/>
              <a:ext cx="2344453" cy="1781176"/>
            </a:xfrm>
            <a:prstGeom prst="rect">
              <a:avLst/>
            </a:prstGeom>
          </p:spPr>
        </p:pic>
        <p:pic>
          <p:nvPicPr>
            <p:cNvPr id="10" name="Imagen 9" descr="Gráfico, Gráfico de dispersión&#10;&#10;Descripción generada automáticamente">
              <a:extLst>
                <a:ext uri="{FF2B5EF4-FFF2-40B4-BE49-F238E27FC236}">
                  <a16:creationId xmlns:a16="http://schemas.microsoft.com/office/drawing/2014/main" id="{DDDF18A0-6C72-619F-A548-7A04AC43E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972" y="4479878"/>
              <a:ext cx="2344453" cy="1856157"/>
            </a:xfrm>
            <a:prstGeom prst="rect">
              <a:avLst/>
            </a:prstGeom>
          </p:spPr>
        </p:pic>
        <p:sp>
          <p:nvSpPr>
            <p:cNvPr id="11" name="CuadroTexto 10">
              <a:extLst>
                <a:ext uri="{FF2B5EF4-FFF2-40B4-BE49-F238E27FC236}">
                  <a16:creationId xmlns:a16="http://schemas.microsoft.com/office/drawing/2014/main" id="{76B0BA1D-A963-825F-DD02-A462049E5384}"/>
                </a:ext>
              </a:extLst>
            </p:cNvPr>
            <p:cNvSpPr txBox="1"/>
            <p:nvPr/>
          </p:nvSpPr>
          <p:spPr>
            <a:xfrm>
              <a:off x="5324722" y="6368922"/>
              <a:ext cx="2286002" cy="338554"/>
            </a:xfrm>
            <a:prstGeom prst="rect">
              <a:avLst/>
            </a:prstGeom>
            <a:noFill/>
          </p:spPr>
          <p:txBody>
            <a:bodyPr wrap="square" rtlCol="0">
              <a:spAutoFit/>
            </a:bodyPr>
            <a:lstStyle/>
            <a:p>
              <a:r>
                <a:rPr lang="es-ES" sz="800"/>
                <a:t>MSE 57.644075430884165</a:t>
              </a:r>
            </a:p>
            <a:p>
              <a:r>
                <a:rPr lang="es-ES" sz="800"/>
                <a:t>R2 0.09670367673050417</a:t>
              </a:r>
            </a:p>
          </p:txBody>
        </p:sp>
        <p:sp>
          <p:nvSpPr>
            <p:cNvPr id="12" name="CuadroTexto 11">
              <a:extLst>
                <a:ext uri="{FF2B5EF4-FFF2-40B4-BE49-F238E27FC236}">
                  <a16:creationId xmlns:a16="http://schemas.microsoft.com/office/drawing/2014/main" id="{9AD95EF5-B7F2-F2D8-7757-04EAA5041CCE}"/>
                </a:ext>
              </a:extLst>
            </p:cNvPr>
            <p:cNvSpPr txBox="1"/>
            <p:nvPr/>
          </p:nvSpPr>
          <p:spPr>
            <a:xfrm>
              <a:off x="4795891" y="2162745"/>
              <a:ext cx="2610616" cy="369332"/>
            </a:xfrm>
            <a:prstGeom prst="rect">
              <a:avLst/>
            </a:prstGeom>
            <a:noFill/>
          </p:spPr>
          <p:txBody>
            <a:bodyPr wrap="square" rtlCol="0">
              <a:spAutoFit/>
            </a:bodyPr>
            <a:lstStyle/>
            <a:p>
              <a:pPr algn="ctr"/>
              <a:r>
                <a:rPr lang="es-ES" b="1" dirty="0"/>
                <a:t>ICA-TEMPERATURA</a:t>
              </a:r>
            </a:p>
          </p:txBody>
        </p:sp>
        <p:pic>
          <p:nvPicPr>
            <p:cNvPr id="14" name="Imagen 13" descr="Gráfico, Gráfico de dispersión&#10;&#10;Descripción generada automáticamente">
              <a:extLst>
                <a:ext uri="{FF2B5EF4-FFF2-40B4-BE49-F238E27FC236}">
                  <a16:creationId xmlns:a16="http://schemas.microsoft.com/office/drawing/2014/main" id="{F2A43D00-50BB-5C08-B69B-AD0EB2BB96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1643" y="2687571"/>
              <a:ext cx="2435532" cy="1817185"/>
            </a:xfrm>
            <a:prstGeom prst="rect">
              <a:avLst/>
            </a:prstGeom>
          </p:spPr>
        </p:pic>
        <p:pic>
          <p:nvPicPr>
            <p:cNvPr id="16" name="Imagen 15" descr="Gráfico, Gráfico de dispersión&#10;&#10;Descripción generada automáticamente">
              <a:extLst>
                <a:ext uri="{FF2B5EF4-FFF2-40B4-BE49-F238E27FC236}">
                  <a16:creationId xmlns:a16="http://schemas.microsoft.com/office/drawing/2014/main" id="{9C63534B-5DD0-6D3F-4E0D-23E1DECADF12}"/>
                </a:ext>
              </a:extLst>
            </p:cNvPr>
            <p:cNvPicPr>
              <a:picLocks noChangeAspect="1"/>
            </p:cNvPicPr>
            <p:nvPr/>
          </p:nvPicPr>
          <p:blipFill rotWithShape="1">
            <a:blip r:embed="rId7">
              <a:extLst>
                <a:ext uri="{28A0092B-C50C-407E-A947-70E740481C1C}">
                  <a14:useLocalDpi xmlns:a14="http://schemas.microsoft.com/office/drawing/2010/main" val="0"/>
                </a:ext>
              </a:extLst>
            </a:blip>
            <a:srcRect l="3767"/>
            <a:stretch/>
          </p:blipFill>
          <p:spPr>
            <a:xfrm flipH="1">
              <a:off x="7260067" y="4450432"/>
              <a:ext cx="2417108" cy="1882481"/>
            </a:xfrm>
            <a:prstGeom prst="rect">
              <a:avLst/>
            </a:prstGeom>
          </p:spPr>
        </p:pic>
        <p:sp>
          <p:nvSpPr>
            <p:cNvPr id="17" name="CuadroTexto 16">
              <a:extLst>
                <a:ext uri="{FF2B5EF4-FFF2-40B4-BE49-F238E27FC236}">
                  <a16:creationId xmlns:a16="http://schemas.microsoft.com/office/drawing/2014/main" id="{F1E824C9-36D6-ABAE-A6A9-51787F8F9BB9}"/>
                </a:ext>
              </a:extLst>
            </p:cNvPr>
            <p:cNvSpPr txBox="1"/>
            <p:nvPr/>
          </p:nvSpPr>
          <p:spPr>
            <a:xfrm>
              <a:off x="7569221" y="6368922"/>
              <a:ext cx="1468357" cy="338554"/>
            </a:xfrm>
            <a:prstGeom prst="rect">
              <a:avLst/>
            </a:prstGeom>
            <a:noFill/>
          </p:spPr>
          <p:txBody>
            <a:bodyPr wrap="square" rtlCol="0">
              <a:spAutoFit/>
            </a:bodyPr>
            <a:lstStyle/>
            <a:p>
              <a:r>
                <a:rPr lang="es-ES" sz="800" dirty="0" err="1"/>
                <a:t>mse</a:t>
              </a:r>
              <a:r>
                <a:rPr lang="es-ES" sz="800" dirty="0"/>
                <a:t>: 407.2004696856387</a:t>
              </a:r>
            </a:p>
            <a:p>
              <a:r>
                <a:rPr lang="es-ES" sz="800" dirty="0" err="1"/>
                <a:t>rmse</a:t>
              </a:r>
              <a:r>
                <a:rPr lang="es-ES" sz="800" dirty="0"/>
                <a:t> 20.179208846871045</a:t>
              </a:r>
            </a:p>
          </p:txBody>
        </p:sp>
        <p:sp>
          <p:nvSpPr>
            <p:cNvPr id="20" name="CuadroTexto 19">
              <a:extLst>
                <a:ext uri="{FF2B5EF4-FFF2-40B4-BE49-F238E27FC236}">
                  <a16:creationId xmlns:a16="http://schemas.microsoft.com/office/drawing/2014/main" id="{59D0B528-11DA-5607-C4F1-24BA008D6B8A}"/>
                </a:ext>
              </a:extLst>
            </p:cNvPr>
            <p:cNvSpPr txBox="1"/>
            <p:nvPr/>
          </p:nvSpPr>
          <p:spPr>
            <a:xfrm>
              <a:off x="6998091" y="2180943"/>
              <a:ext cx="2610616" cy="369332"/>
            </a:xfrm>
            <a:prstGeom prst="rect">
              <a:avLst/>
            </a:prstGeom>
            <a:noFill/>
          </p:spPr>
          <p:txBody>
            <a:bodyPr wrap="square" rtlCol="0">
              <a:spAutoFit/>
            </a:bodyPr>
            <a:lstStyle/>
            <a:p>
              <a:pPr algn="ctr"/>
              <a:r>
                <a:rPr lang="es-ES" b="1" dirty="0"/>
                <a:t>ICA-HUMEDAD</a:t>
              </a:r>
            </a:p>
          </p:txBody>
        </p:sp>
      </p:grpSp>
    </p:spTree>
    <p:extLst>
      <p:ext uri="{BB962C8B-B14F-4D97-AF65-F5344CB8AC3E}">
        <p14:creationId xmlns:p14="http://schemas.microsoft.com/office/powerpoint/2010/main" val="4017942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55A7C-4EDF-E3A7-B1E7-45797601E5DF}"/>
              </a:ext>
            </a:extLst>
          </p:cNvPr>
          <p:cNvSpPr>
            <a:spLocks noGrp="1"/>
          </p:cNvSpPr>
          <p:nvPr>
            <p:ph type="title"/>
          </p:nvPr>
        </p:nvSpPr>
        <p:spPr>
          <a:xfrm>
            <a:off x="1738766" y="58740"/>
            <a:ext cx="8534400" cy="953983"/>
          </a:xfrm>
        </p:spPr>
        <p:txBody>
          <a:bodyPr>
            <a:normAutofit/>
          </a:bodyPr>
          <a:lstStyle/>
          <a:p>
            <a:pPr algn="ctr"/>
            <a:r>
              <a:rPr lang="es-ES" b="1" dirty="0"/>
              <a:t>Eda - ARIMA </a:t>
            </a:r>
            <a:endParaRPr lang="es-ES" sz="2800" b="1" dirty="0"/>
          </a:p>
        </p:txBody>
      </p:sp>
      <p:pic>
        <p:nvPicPr>
          <p:cNvPr id="6" name="Marcador de contenido 4" descr="Gráfico&#10;&#10;Descripción generada automáticamente">
            <a:extLst>
              <a:ext uri="{FF2B5EF4-FFF2-40B4-BE49-F238E27FC236}">
                <a16:creationId xmlns:a16="http://schemas.microsoft.com/office/drawing/2014/main" id="{AF764FBE-2577-E690-7E14-E2389C76A3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066" y="1147621"/>
            <a:ext cx="8012646" cy="3144535"/>
          </a:xfrm>
        </p:spPr>
      </p:pic>
      <p:sp>
        <p:nvSpPr>
          <p:cNvPr id="7" name="CuadroTexto 6">
            <a:extLst>
              <a:ext uri="{FF2B5EF4-FFF2-40B4-BE49-F238E27FC236}">
                <a16:creationId xmlns:a16="http://schemas.microsoft.com/office/drawing/2014/main" id="{441A9C01-0D44-EEF8-3E99-918DAB034863}"/>
              </a:ext>
            </a:extLst>
          </p:cNvPr>
          <p:cNvSpPr txBox="1"/>
          <p:nvPr/>
        </p:nvSpPr>
        <p:spPr>
          <a:xfrm>
            <a:off x="8772397" y="1652796"/>
            <a:ext cx="3001537" cy="1261884"/>
          </a:xfrm>
          <a:prstGeom prst="rect">
            <a:avLst/>
          </a:prstGeom>
          <a:noFill/>
        </p:spPr>
        <p:txBody>
          <a:bodyPr wrap="square" rtlCol="0">
            <a:spAutoFit/>
          </a:bodyPr>
          <a:lstStyle/>
          <a:p>
            <a:pPr lvl="0"/>
            <a:r>
              <a:rPr lang="es-ES" sz="2400" dirty="0"/>
              <a:t>Serie Estacionaria</a:t>
            </a:r>
          </a:p>
          <a:p>
            <a:pPr lvl="0"/>
            <a:r>
              <a:rPr lang="es-ES" sz="2400" dirty="0"/>
              <a:t>                </a:t>
            </a:r>
          </a:p>
          <a:p>
            <a:pPr lvl="0"/>
            <a:r>
              <a:rPr lang="es-ES" sz="1400" dirty="0"/>
              <a:t>Nivel significación: 0.05</a:t>
            </a:r>
          </a:p>
          <a:p>
            <a:pPr lvl="0"/>
            <a:r>
              <a:rPr lang="es-ES" sz="1400" dirty="0"/>
              <a:t>p-valor: 2.4003365236628887e-25</a:t>
            </a:r>
          </a:p>
        </p:txBody>
      </p:sp>
      <p:pic>
        <p:nvPicPr>
          <p:cNvPr id="8" name="Imagen 7" descr="Gráfico&#10;&#10;Descripción generada automáticamente">
            <a:extLst>
              <a:ext uri="{FF2B5EF4-FFF2-40B4-BE49-F238E27FC236}">
                <a16:creationId xmlns:a16="http://schemas.microsoft.com/office/drawing/2014/main" id="{FEFA7496-E1A1-3A23-BEE3-8C0CF080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592" y="4427054"/>
            <a:ext cx="7691123" cy="2255233"/>
          </a:xfrm>
          <a:prstGeom prst="rect">
            <a:avLst/>
          </a:prstGeom>
        </p:spPr>
      </p:pic>
      <p:sp>
        <p:nvSpPr>
          <p:cNvPr id="9" name="CuadroTexto 8">
            <a:extLst>
              <a:ext uri="{FF2B5EF4-FFF2-40B4-BE49-F238E27FC236}">
                <a16:creationId xmlns:a16="http://schemas.microsoft.com/office/drawing/2014/main" id="{02C32EF1-A2F2-6B1C-0D1C-A191563D8128}"/>
              </a:ext>
            </a:extLst>
          </p:cNvPr>
          <p:cNvSpPr txBox="1"/>
          <p:nvPr/>
        </p:nvSpPr>
        <p:spPr>
          <a:xfrm>
            <a:off x="418066" y="4677507"/>
            <a:ext cx="3514235" cy="1754326"/>
          </a:xfrm>
          <a:prstGeom prst="rect">
            <a:avLst/>
          </a:prstGeom>
          <a:noFill/>
        </p:spPr>
        <p:txBody>
          <a:bodyPr wrap="square" rtlCol="0">
            <a:spAutoFit/>
          </a:bodyPr>
          <a:lstStyle/>
          <a:p>
            <a:pPr lvl="0"/>
            <a:r>
              <a:rPr lang="es-ES" b="0" dirty="0"/>
              <a:t>ARMA(2,2) </a:t>
            </a:r>
          </a:p>
          <a:p>
            <a:pPr lvl="0"/>
            <a:endParaRPr lang="es-ES" b="0" dirty="0"/>
          </a:p>
          <a:p>
            <a:pPr lvl="0"/>
            <a:r>
              <a:rPr lang="es-ES" dirty="0"/>
              <a:t>D</a:t>
            </a:r>
            <a:r>
              <a:rPr lang="es-ES" b="0" dirty="0"/>
              <a:t>ependencia significativa de las observaciones anteriores y de los errores anteriores en la predicción del valor actual. </a:t>
            </a:r>
          </a:p>
        </p:txBody>
      </p:sp>
    </p:spTree>
    <p:extLst>
      <p:ext uri="{BB962C8B-B14F-4D97-AF65-F5344CB8AC3E}">
        <p14:creationId xmlns:p14="http://schemas.microsoft.com/office/powerpoint/2010/main" val="420979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55A7C-4EDF-E3A7-B1E7-45797601E5DF}"/>
              </a:ext>
            </a:extLst>
          </p:cNvPr>
          <p:cNvSpPr>
            <a:spLocks noGrp="1"/>
          </p:cNvSpPr>
          <p:nvPr>
            <p:ph type="title"/>
          </p:nvPr>
        </p:nvSpPr>
        <p:spPr>
          <a:xfrm>
            <a:off x="1738766" y="58739"/>
            <a:ext cx="8534400" cy="1507067"/>
          </a:xfrm>
        </p:spPr>
        <p:txBody>
          <a:bodyPr>
            <a:normAutofit/>
          </a:bodyPr>
          <a:lstStyle/>
          <a:p>
            <a:pPr algn="ctr"/>
            <a:r>
              <a:rPr lang="es-ES" b="1" dirty="0"/>
              <a:t>modelo - ARIMA </a:t>
            </a:r>
          </a:p>
        </p:txBody>
      </p:sp>
      <p:pic>
        <p:nvPicPr>
          <p:cNvPr id="20" name="Imagen 19" descr="Interfaz de usuario gráfica, Gráfico, Gráfico de líneas, Histograma&#10;&#10;Descripción generada automáticamente">
            <a:extLst>
              <a:ext uri="{FF2B5EF4-FFF2-40B4-BE49-F238E27FC236}">
                <a16:creationId xmlns:a16="http://schemas.microsoft.com/office/drawing/2014/main" id="{82E92D1A-AFD9-19D9-B0F5-654B1D590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660" y="1258529"/>
            <a:ext cx="6527002" cy="5289755"/>
          </a:xfrm>
          <a:prstGeom prst="rect">
            <a:avLst/>
          </a:prstGeom>
        </p:spPr>
      </p:pic>
      <p:sp>
        <p:nvSpPr>
          <p:cNvPr id="6" name="CuadroTexto 5">
            <a:extLst>
              <a:ext uri="{FF2B5EF4-FFF2-40B4-BE49-F238E27FC236}">
                <a16:creationId xmlns:a16="http://schemas.microsoft.com/office/drawing/2014/main" id="{466B193B-9F3B-1C61-E8EA-84EEFA905BBD}"/>
              </a:ext>
            </a:extLst>
          </p:cNvPr>
          <p:cNvSpPr txBox="1"/>
          <p:nvPr/>
        </p:nvSpPr>
        <p:spPr>
          <a:xfrm>
            <a:off x="403124" y="1759974"/>
            <a:ext cx="4345858" cy="646331"/>
          </a:xfrm>
          <a:prstGeom prst="rect">
            <a:avLst/>
          </a:prstGeom>
          <a:noFill/>
        </p:spPr>
        <p:txBody>
          <a:bodyPr wrap="square" rtlCol="0">
            <a:spAutoFit/>
          </a:bodyPr>
          <a:lstStyle/>
          <a:p>
            <a:r>
              <a:rPr lang="es-ES" b="0" i="0" dirty="0">
                <a:effectLst/>
                <a:latin typeface="Consolas" panose="020B0609020204030204" pitchFamily="49" charset="0"/>
              </a:rPr>
              <a:t>El mejor modelo: ARIMA(2, 1, 2) AIC: 195103.95379637016</a:t>
            </a:r>
            <a:endParaRPr lang="es-ES" dirty="0"/>
          </a:p>
        </p:txBody>
      </p:sp>
      <p:pic>
        <p:nvPicPr>
          <p:cNvPr id="11" name="Imagen 10" descr="Texto&#10;&#10;Descripción generada automáticamente">
            <a:extLst>
              <a:ext uri="{FF2B5EF4-FFF2-40B4-BE49-F238E27FC236}">
                <a16:creationId xmlns:a16="http://schemas.microsoft.com/office/drawing/2014/main" id="{3C5EE8A6-44DC-3800-90BC-15E0B0A4296D}"/>
              </a:ext>
            </a:extLst>
          </p:cNvPr>
          <p:cNvPicPr>
            <a:picLocks noChangeAspect="1"/>
          </p:cNvPicPr>
          <p:nvPr/>
        </p:nvPicPr>
        <p:blipFill rotWithShape="1">
          <a:blip r:embed="rId4">
            <a:duotone>
              <a:schemeClr val="accent1">
                <a:shade val="45000"/>
                <a:satMod val="135000"/>
              </a:schemeClr>
              <a:prstClr val="white"/>
            </a:duotone>
            <a:alphaModFix amt="77000"/>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7258" t="25796" r="44112" b="50000"/>
          <a:stretch/>
        </p:blipFill>
        <p:spPr>
          <a:xfrm>
            <a:off x="77114" y="2621879"/>
            <a:ext cx="5383546" cy="1435166"/>
          </a:xfrm>
          <a:prstGeom prst="rect">
            <a:avLst/>
          </a:prstGeom>
          <a:solidFill>
            <a:schemeClr val="bg2">
              <a:lumMod val="60000"/>
              <a:lumOff val="40000"/>
            </a:schemeClr>
          </a:solidFill>
        </p:spPr>
      </p:pic>
      <p:sp>
        <p:nvSpPr>
          <p:cNvPr id="15" name="CuadroTexto 14">
            <a:extLst>
              <a:ext uri="{FF2B5EF4-FFF2-40B4-BE49-F238E27FC236}">
                <a16:creationId xmlns:a16="http://schemas.microsoft.com/office/drawing/2014/main" id="{D3C9E346-2B80-2DD3-3A7C-58FB2A3FB069}"/>
              </a:ext>
            </a:extLst>
          </p:cNvPr>
          <p:cNvSpPr txBox="1"/>
          <p:nvPr/>
        </p:nvSpPr>
        <p:spPr>
          <a:xfrm>
            <a:off x="303731" y="4466787"/>
            <a:ext cx="4544644" cy="646331"/>
          </a:xfrm>
          <a:prstGeom prst="rect">
            <a:avLst/>
          </a:prstGeom>
          <a:noFill/>
        </p:spPr>
        <p:txBody>
          <a:bodyPr wrap="square">
            <a:spAutoFit/>
          </a:bodyPr>
          <a:lstStyle/>
          <a:p>
            <a:pPr marL="285750" indent="-285750">
              <a:buFont typeface="Arial" panose="020B0604020202020204" pitchFamily="34" charset="0"/>
              <a:buChar char="•"/>
            </a:pPr>
            <a:r>
              <a:rPr lang="es-ES" b="0" dirty="0">
                <a:effectLst/>
                <a:latin typeface="Consolas" panose="020B0609020204030204" pitchFamily="49" charset="0"/>
              </a:rPr>
              <a:t>Varianza de ruido blanco de 33.7188. </a:t>
            </a:r>
          </a:p>
        </p:txBody>
      </p:sp>
      <p:sp>
        <p:nvSpPr>
          <p:cNvPr id="8" name="Rectángulo: esquinas redondeadas 7">
            <a:extLst>
              <a:ext uri="{FF2B5EF4-FFF2-40B4-BE49-F238E27FC236}">
                <a16:creationId xmlns:a16="http://schemas.microsoft.com/office/drawing/2014/main" id="{F6590EC6-B874-E2A6-38E9-A735462F7A38}"/>
              </a:ext>
            </a:extLst>
          </p:cNvPr>
          <p:cNvSpPr/>
          <p:nvPr/>
        </p:nvSpPr>
        <p:spPr>
          <a:xfrm>
            <a:off x="77114" y="3283974"/>
            <a:ext cx="5301131" cy="145026"/>
          </a:xfrm>
          <a:prstGeom prst="roundRect">
            <a:avLst/>
          </a:prstGeom>
          <a:solidFill>
            <a:schemeClr val="accent1">
              <a:lumMod val="20000"/>
              <a:lumOff val="80000"/>
              <a:alpha val="38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esquinas redondeadas 8">
            <a:extLst>
              <a:ext uri="{FF2B5EF4-FFF2-40B4-BE49-F238E27FC236}">
                <a16:creationId xmlns:a16="http://schemas.microsoft.com/office/drawing/2014/main" id="{C64933A5-4574-CB5B-F796-EF030EAEE9FB}"/>
              </a:ext>
            </a:extLst>
          </p:cNvPr>
          <p:cNvSpPr/>
          <p:nvPr/>
        </p:nvSpPr>
        <p:spPr>
          <a:xfrm>
            <a:off x="118322" y="3605714"/>
            <a:ext cx="5301131" cy="145026"/>
          </a:xfrm>
          <a:prstGeom prst="roundRect">
            <a:avLst/>
          </a:prstGeom>
          <a:solidFill>
            <a:schemeClr val="accent1">
              <a:lumMod val="20000"/>
              <a:lumOff val="80000"/>
              <a:alpha val="38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51214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55A7C-4EDF-E3A7-B1E7-45797601E5DF}"/>
              </a:ext>
            </a:extLst>
          </p:cNvPr>
          <p:cNvSpPr>
            <a:spLocks noGrp="1"/>
          </p:cNvSpPr>
          <p:nvPr>
            <p:ph type="title"/>
          </p:nvPr>
        </p:nvSpPr>
        <p:spPr>
          <a:xfrm>
            <a:off x="1738766" y="58739"/>
            <a:ext cx="8534400" cy="1507067"/>
          </a:xfrm>
        </p:spPr>
        <p:txBody>
          <a:bodyPr>
            <a:normAutofit/>
          </a:bodyPr>
          <a:lstStyle/>
          <a:p>
            <a:pPr algn="ctr"/>
            <a:r>
              <a:rPr lang="es-ES" b="1" dirty="0"/>
              <a:t>Predicciones - ARIMA</a:t>
            </a:r>
          </a:p>
        </p:txBody>
      </p:sp>
      <p:pic>
        <p:nvPicPr>
          <p:cNvPr id="7" name="Imagen 6" descr="Gráfico, Gráfico de líneas&#10;&#10;Descripción generada automáticamente">
            <a:extLst>
              <a:ext uri="{FF2B5EF4-FFF2-40B4-BE49-F238E27FC236}">
                <a16:creationId xmlns:a16="http://schemas.microsoft.com/office/drawing/2014/main" id="{15BBD980-7878-6ABA-FF6D-E8B1CCA4F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96" y="1555867"/>
            <a:ext cx="10540810" cy="4575952"/>
          </a:xfrm>
          <a:prstGeom prst="rect">
            <a:avLst/>
          </a:prstGeom>
        </p:spPr>
      </p:pic>
    </p:spTree>
    <p:extLst>
      <p:ext uri="{BB962C8B-B14F-4D97-AF65-F5344CB8AC3E}">
        <p14:creationId xmlns:p14="http://schemas.microsoft.com/office/powerpoint/2010/main" val="1346456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9B9DD-4B75-04C1-5AD9-076F2A587F18}"/>
              </a:ext>
            </a:extLst>
          </p:cNvPr>
          <p:cNvSpPr>
            <a:spLocks noGrp="1"/>
          </p:cNvSpPr>
          <p:nvPr>
            <p:ph type="title"/>
          </p:nvPr>
        </p:nvSpPr>
        <p:spPr>
          <a:xfrm>
            <a:off x="1710579" y="349898"/>
            <a:ext cx="9187576" cy="1264298"/>
          </a:xfrm>
        </p:spPr>
        <p:txBody>
          <a:bodyPr/>
          <a:lstStyle/>
          <a:p>
            <a:pPr algn="ctr"/>
            <a:r>
              <a:rPr lang="es-ES" b="1" dirty="0"/>
              <a:t>CONCLUSIONES</a:t>
            </a:r>
          </a:p>
        </p:txBody>
      </p:sp>
      <p:sp>
        <p:nvSpPr>
          <p:cNvPr id="6" name="Marcador de texto 5">
            <a:extLst>
              <a:ext uri="{FF2B5EF4-FFF2-40B4-BE49-F238E27FC236}">
                <a16:creationId xmlns:a16="http://schemas.microsoft.com/office/drawing/2014/main" id="{D5BBE345-88DF-5FEE-D379-01A7171CBC71}"/>
              </a:ext>
            </a:extLst>
          </p:cNvPr>
          <p:cNvSpPr>
            <a:spLocks noGrp="1"/>
          </p:cNvSpPr>
          <p:nvPr>
            <p:ph type="body" idx="1"/>
          </p:nvPr>
        </p:nvSpPr>
        <p:spPr>
          <a:xfrm>
            <a:off x="684211" y="1474839"/>
            <a:ext cx="10937517" cy="4519561"/>
          </a:xfrm>
        </p:spPr>
        <p:txBody>
          <a:bodyPr>
            <a:normAutofit/>
          </a:bodyPr>
          <a:lstStyle/>
          <a:p>
            <a:pPr marL="342900" indent="-342900" algn="just">
              <a:buFont typeface="Arial" panose="020B0604020202020204" pitchFamily="34" charset="0"/>
              <a:buChar char="•"/>
            </a:pPr>
            <a:r>
              <a:rPr lang="es-ES" sz="2300" dirty="0">
                <a:solidFill>
                  <a:schemeClr val="tx1"/>
                </a:solidFill>
              </a:rPr>
              <a:t>Patrones estacionales</a:t>
            </a:r>
          </a:p>
          <a:p>
            <a:pPr marL="342900" indent="-342900" algn="just">
              <a:buFont typeface="Arial" panose="020B0604020202020204" pitchFamily="34" charset="0"/>
              <a:buChar char="•"/>
            </a:pPr>
            <a:r>
              <a:rPr lang="es-ES" sz="2300" dirty="0">
                <a:solidFill>
                  <a:schemeClr val="tx1"/>
                </a:solidFill>
              </a:rPr>
              <a:t>La superación de los umbrales influye en la salud</a:t>
            </a:r>
          </a:p>
          <a:p>
            <a:pPr marL="342900" indent="-342900" algn="just">
              <a:buFont typeface="Arial" panose="020B0604020202020204" pitchFamily="34" charset="0"/>
              <a:buChar char="•"/>
            </a:pPr>
            <a:r>
              <a:rPr lang="es-ES" sz="2300" dirty="0">
                <a:solidFill>
                  <a:schemeClr val="tx1"/>
                </a:solidFill>
              </a:rPr>
              <a:t>Tráfico y variaciones meteorológicas</a:t>
            </a:r>
          </a:p>
          <a:p>
            <a:pPr marL="342900" indent="-342900" algn="just">
              <a:buFont typeface="Arial" panose="020B0604020202020204" pitchFamily="34" charset="0"/>
              <a:buChar char="•"/>
            </a:pPr>
            <a:r>
              <a:rPr lang="es-ES" sz="2300" dirty="0">
                <a:solidFill>
                  <a:schemeClr val="tx1"/>
                </a:solidFill>
              </a:rPr>
              <a:t>Predicciones</a:t>
            </a:r>
          </a:p>
          <a:p>
            <a:pPr marL="342900" indent="-342900" algn="just">
              <a:buFont typeface="Arial" panose="020B0604020202020204" pitchFamily="34" charset="0"/>
              <a:buChar char="•"/>
            </a:pPr>
            <a:endParaRPr lang="es-ES" sz="2300" dirty="0">
              <a:solidFill>
                <a:schemeClr val="tx1"/>
              </a:solidFill>
            </a:endParaRPr>
          </a:p>
          <a:p>
            <a:endParaRPr lang="es-ES" dirty="0"/>
          </a:p>
        </p:txBody>
      </p:sp>
    </p:spTree>
    <p:extLst>
      <p:ext uri="{BB962C8B-B14F-4D97-AF65-F5344CB8AC3E}">
        <p14:creationId xmlns:p14="http://schemas.microsoft.com/office/powerpoint/2010/main" val="1755432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9B9DD-4B75-04C1-5AD9-076F2A587F18}"/>
              </a:ext>
            </a:extLst>
          </p:cNvPr>
          <p:cNvSpPr>
            <a:spLocks noGrp="1"/>
          </p:cNvSpPr>
          <p:nvPr>
            <p:ph type="title"/>
          </p:nvPr>
        </p:nvSpPr>
        <p:spPr>
          <a:xfrm>
            <a:off x="1710579" y="349898"/>
            <a:ext cx="9187576" cy="1264298"/>
          </a:xfrm>
        </p:spPr>
        <p:txBody>
          <a:bodyPr/>
          <a:lstStyle/>
          <a:p>
            <a:pPr algn="ctr"/>
            <a:r>
              <a:rPr lang="es-ES" b="1" dirty="0"/>
              <a:t>recomendaciones</a:t>
            </a:r>
          </a:p>
        </p:txBody>
      </p:sp>
      <p:sp>
        <p:nvSpPr>
          <p:cNvPr id="6" name="Marcador de texto 5">
            <a:extLst>
              <a:ext uri="{FF2B5EF4-FFF2-40B4-BE49-F238E27FC236}">
                <a16:creationId xmlns:a16="http://schemas.microsoft.com/office/drawing/2014/main" id="{D5BBE345-88DF-5FEE-D379-01A7171CBC71}"/>
              </a:ext>
            </a:extLst>
          </p:cNvPr>
          <p:cNvSpPr>
            <a:spLocks noGrp="1"/>
          </p:cNvSpPr>
          <p:nvPr>
            <p:ph type="body" idx="1"/>
          </p:nvPr>
        </p:nvSpPr>
        <p:spPr>
          <a:xfrm>
            <a:off x="684211" y="1474839"/>
            <a:ext cx="10937517" cy="4519561"/>
          </a:xfrm>
        </p:spPr>
        <p:txBody>
          <a:bodyPr>
            <a:normAutofit/>
          </a:bodyPr>
          <a:lstStyle/>
          <a:p>
            <a:pPr marL="342900" indent="-342900" algn="just">
              <a:buFont typeface="Arial" panose="020B0604020202020204" pitchFamily="34" charset="0"/>
              <a:buChar char="•"/>
            </a:pPr>
            <a:r>
              <a:rPr lang="es-ES" sz="2300" dirty="0">
                <a:solidFill>
                  <a:schemeClr val="tx1"/>
                </a:solidFill>
              </a:rPr>
              <a:t>En general, la calidad del aire en Madrid cumple con los criterios establecidos, pero existen períodos en los que se superan los límites, lo que indica la necesidad de implementar medidas adicionales para mejorar la calidad del aire.</a:t>
            </a:r>
          </a:p>
          <a:p>
            <a:pPr marL="342900" indent="-342900" algn="just">
              <a:buFont typeface="Arial" panose="020B0604020202020204" pitchFamily="34" charset="0"/>
              <a:buChar char="•"/>
            </a:pPr>
            <a:r>
              <a:rPr lang="es-ES" sz="2300" dirty="0">
                <a:solidFill>
                  <a:schemeClr val="tx1"/>
                </a:solidFill>
              </a:rPr>
              <a:t>Los factores contribuyentes, como el tráfico vehicular, deben ser abordados de manera efectiva para mantener una calidad del aire aceptable y proteger la salud de la población.</a:t>
            </a:r>
          </a:p>
          <a:p>
            <a:pPr marL="342900" indent="-342900" algn="just">
              <a:buFont typeface="Arial" panose="020B0604020202020204" pitchFamily="34" charset="0"/>
              <a:buChar char="•"/>
            </a:pPr>
            <a:r>
              <a:rPr lang="es-ES" sz="2300" dirty="0">
                <a:solidFill>
                  <a:schemeClr val="tx1"/>
                </a:solidFill>
              </a:rPr>
              <a:t>Sería conveniente la incorporación de más estaciones que midieran todos los contaminantes</a:t>
            </a:r>
          </a:p>
          <a:p>
            <a:pPr marL="342900" indent="-342900" algn="just">
              <a:buFont typeface="Arial" panose="020B0604020202020204" pitchFamily="34" charset="0"/>
              <a:buChar char="•"/>
            </a:pPr>
            <a:r>
              <a:rPr lang="es-ES" sz="2300" dirty="0">
                <a:solidFill>
                  <a:schemeClr val="tx1"/>
                </a:solidFill>
              </a:rPr>
              <a:t>Mejorar la monitorización y el control de las emisiones contaminantes</a:t>
            </a:r>
          </a:p>
          <a:p>
            <a:endParaRPr lang="es-ES" dirty="0"/>
          </a:p>
        </p:txBody>
      </p:sp>
    </p:spTree>
    <p:extLst>
      <p:ext uri="{BB962C8B-B14F-4D97-AF65-F5344CB8AC3E}">
        <p14:creationId xmlns:p14="http://schemas.microsoft.com/office/powerpoint/2010/main" val="254486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0B31C-FD95-5C0A-AD49-A8D47B27965C}"/>
              </a:ext>
            </a:extLst>
          </p:cNvPr>
          <p:cNvSpPr>
            <a:spLocks noGrp="1"/>
          </p:cNvSpPr>
          <p:nvPr>
            <p:ph type="title"/>
          </p:nvPr>
        </p:nvSpPr>
        <p:spPr>
          <a:xfrm>
            <a:off x="2198381" y="521257"/>
            <a:ext cx="7407735" cy="722159"/>
          </a:xfrm>
        </p:spPr>
        <p:txBody>
          <a:bodyPr>
            <a:normAutofit fontScale="90000"/>
          </a:bodyPr>
          <a:lstStyle/>
          <a:p>
            <a:pPr algn="ctr"/>
            <a:r>
              <a:rPr lang="es-ES" sz="4000" b="1" cap="none" dirty="0"/>
              <a:t>INFORME POWER </a:t>
            </a:r>
            <a:r>
              <a:rPr lang="es-ES" sz="4000" b="1" dirty="0" err="1"/>
              <a:t>bi</a:t>
            </a:r>
            <a:r>
              <a:rPr lang="es-ES" sz="4000" b="1" dirty="0"/>
              <a:t> </a:t>
            </a:r>
            <a:br>
              <a:rPr lang="es-ES" b="1" dirty="0"/>
            </a:br>
            <a:r>
              <a:rPr lang="es-ES" sz="3100" b="1" dirty="0"/>
              <a:t>Estaciones de medida</a:t>
            </a:r>
          </a:p>
        </p:txBody>
      </p:sp>
      <p:pic>
        <p:nvPicPr>
          <p:cNvPr id="5" name="Imagen 4">
            <a:extLst>
              <a:ext uri="{FF2B5EF4-FFF2-40B4-BE49-F238E27FC236}">
                <a16:creationId xmlns:a16="http://schemas.microsoft.com/office/drawing/2014/main" id="{51D464D2-D2CB-8572-3B76-68E2E0B1E9FA}"/>
              </a:ext>
            </a:extLst>
          </p:cNvPr>
          <p:cNvPicPr>
            <a:picLocks noChangeAspect="1"/>
          </p:cNvPicPr>
          <p:nvPr/>
        </p:nvPicPr>
        <p:blipFill rotWithShape="1">
          <a:blip r:embed="rId3"/>
          <a:srcRect l="12451" t="2235" r="12606" b="25221"/>
          <a:stretch/>
        </p:blipFill>
        <p:spPr>
          <a:xfrm>
            <a:off x="143362" y="1980687"/>
            <a:ext cx="6492683" cy="3535210"/>
          </a:xfrm>
          <a:prstGeom prst="rect">
            <a:avLst/>
          </a:prstGeom>
        </p:spPr>
      </p:pic>
      <p:pic>
        <p:nvPicPr>
          <p:cNvPr id="14" name="Imagen 13">
            <a:extLst>
              <a:ext uri="{FF2B5EF4-FFF2-40B4-BE49-F238E27FC236}">
                <a16:creationId xmlns:a16="http://schemas.microsoft.com/office/drawing/2014/main" id="{4D0D1C80-0BC0-FC89-F3DE-FA722B42AD96}"/>
              </a:ext>
            </a:extLst>
          </p:cNvPr>
          <p:cNvPicPr>
            <a:picLocks noChangeAspect="1"/>
          </p:cNvPicPr>
          <p:nvPr/>
        </p:nvPicPr>
        <p:blipFill rotWithShape="1">
          <a:blip r:embed="rId4"/>
          <a:srcRect l="12655" t="14933" r="12761" b="8135"/>
          <a:stretch/>
        </p:blipFill>
        <p:spPr>
          <a:xfrm>
            <a:off x="7274667" y="1386347"/>
            <a:ext cx="4337229" cy="2376701"/>
          </a:xfrm>
          <a:prstGeom prst="rect">
            <a:avLst/>
          </a:prstGeom>
        </p:spPr>
      </p:pic>
      <p:pic>
        <p:nvPicPr>
          <p:cNvPr id="16" name="Imagen 15">
            <a:extLst>
              <a:ext uri="{FF2B5EF4-FFF2-40B4-BE49-F238E27FC236}">
                <a16:creationId xmlns:a16="http://schemas.microsoft.com/office/drawing/2014/main" id="{EA145FD4-918A-3542-B533-C13E0AB6B68F}"/>
              </a:ext>
            </a:extLst>
          </p:cNvPr>
          <p:cNvPicPr>
            <a:picLocks noChangeAspect="1"/>
          </p:cNvPicPr>
          <p:nvPr/>
        </p:nvPicPr>
        <p:blipFill rotWithShape="1">
          <a:blip r:embed="rId5"/>
          <a:srcRect l="12661" t="14364" r="12661" b="7153"/>
          <a:stretch/>
        </p:blipFill>
        <p:spPr>
          <a:xfrm>
            <a:off x="7274667" y="4048909"/>
            <a:ext cx="4337228" cy="2421542"/>
          </a:xfrm>
          <a:prstGeom prst="rect">
            <a:avLst/>
          </a:prstGeom>
        </p:spPr>
      </p:pic>
    </p:spTree>
    <p:extLst>
      <p:ext uri="{BB962C8B-B14F-4D97-AF65-F5344CB8AC3E}">
        <p14:creationId xmlns:p14="http://schemas.microsoft.com/office/powerpoint/2010/main" val="160912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0B31C-FD95-5C0A-AD49-A8D47B27965C}"/>
              </a:ext>
            </a:extLst>
          </p:cNvPr>
          <p:cNvSpPr>
            <a:spLocks noGrp="1"/>
          </p:cNvSpPr>
          <p:nvPr>
            <p:ph type="title"/>
          </p:nvPr>
        </p:nvSpPr>
        <p:spPr>
          <a:xfrm>
            <a:off x="2021400" y="516086"/>
            <a:ext cx="8381128" cy="722159"/>
          </a:xfrm>
        </p:spPr>
        <p:txBody>
          <a:bodyPr>
            <a:normAutofit fontScale="90000"/>
          </a:bodyPr>
          <a:lstStyle/>
          <a:p>
            <a:pPr algn="ctr"/>
            <a:r>
              <a:rPr lang="es-ES" sz="4000" b="1" cap="none" dirty="0"/>
              <a:t>INFORME POWER </a:t>
            </a:r>
            <a:r>
              <a:rPr lang="es-ES" sz="4000" b="1" dirty="0" err="1"/>
              <a:t>bi</a:t>
            </a:r>
            <a:r>
              <a:rPr lang="es-ES" sz="4000" b="1" dirty="0"/>
              <a:t> </a:t>
            </a:r>
            <a:br>
              <a:rPr lang="es-ES" b="1" dirty="0"/>
            </a:br>
            <a:r>
              <a:rPr lang="es-ES" sz="3100" b="1" dirty="0"/>
              <a:t>análisis de los contaminantes</a:t>
            </a:r>
          </a:p>
        </p:txBody>
      </p:sp>
      <p:pic>
        <p:nvPicPr>
          <p:cNvPr id="7" name="Imagen 6">
            <a:extLst>
              <a:ext uri="{FF2B5EF4-FFF2-40B4-BE49-F238E27FC236}">
                <a16:creationId xmlns:a16="http://schemas.microsoft.com/office/drawing/2014/main" id="{45435675-1001-9C14-0525-5510CC9676D7}"/>
              </a:ext>
            </a:extLst>
          </p:cNvPr>
          <p:cNvPicPr>
            <a:picLocks noChangeAspect="1"/>
          </p:cNvPicPr>
          <p:nvPr/>
        </p:nvPicPr>
        <p:blipFill rotWithShape="1">
          <a:blip r:embed="rId3"/>
          <a:srcRect l="12742" t="14213" r="12581" b="7760"/>
          <a:stretch/>
        </p:blipFill>
        <p:spPr>
          <a:xfrm>
            <a:off x="1871022" y="1522811"/>
            <a:ext cx="8681885" cy="4819103"/>
          </a:xfrm>
          <a:prstGeom prst="rect">
            <a:avLst/>
          </a:prstGeom>
        </p:spPr>
      </p:pic>
    </p:spTree>
    <p:extLst>
      <p:ext uri="{BB962C8B-B14F-4D97-AF65-F5344CB8AC3E}">
        <p14:creationId xmlns:p14="http://schemas.microsoft.com/office/powerpoint/2010/main" val="3471281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ítulo 87">
            <a:extLst>
              <a:ext uri="{FF2B5EF4-FFF2-40B4-BE49-F238E27FC236}">
                <a16:creationId xmlns:a16="http://schemas.microsoft.com/office/drawing/2014/main" id="{17295795-CC43-2230-7A52-476DAAA4701A}"/>
              </a:ext>
            </a:extLst>
          </p:cNvPr>
          <p:cNvSpPr>
            <a:spLocks noGrp="1"/>
          </p:cNvSpPr>
          <p:nvPr>
            <p:ph type="title"/>
          </p:nvPr>
        </p:nvSpPr>
        <p:spPr>
          <a:xfrm>
            <a:off x="684212" y="685799"/>
            <a:ext cx="2954727" cy="4892040"/>
          </a:xfrm>
        </p:spPr>
        <p:txBody>
          <a:bodyPr vert="horz" lIns="91440" tIns="45720" rIns="91440" bIns="45720" rtlCol="0" anchor="ctr">
            <a:normAutofit/>
          </a:bodyPr>
          <a:lstStyle/>
          <a:p>
            <a:pPr algn="r"/>
            <a:r>
              <a:rPr lang="en-US" b="1" dirty="0" err="1"/>
              <a:t>Índice</a:t>
            </a:r>
            <a:endParaRPr lang="en-US" b="1" dirty="0"/>
          </a:p>
        </p:txBody>
      </p:sp>
      <p:sp>
        <p:nvSpPr>
          <p:cNvPr id="86" name="CuadroTexto 85">
            <a:extLst>
              <a:ext uri="{FF2B5EF4-FFF2-40B4-BE49-F238E27FC236}">
                <a16:creationId xmlns:a16="http://schemas.microsoft.com/office/drawing/2014/main" id="{F842AC9C-5415-CE9A-514D-1BDD090C72C8}"/>
              </a:ext>
            </a:extLst>
          </p:cNvPr>
          <p:cNvSpPr txBox="1"/>
          <p:nvPr/>
        </p:nvSpPr>
        <p:spPr>
          <a:xfrm>
            <a:off x="4049486" y="685799"/>
            <a:ext cx="7613779" cy="4892040"/>
          </a:xfrm>
          <a:prstGeom prst="rect">
            <a:avLst/>
          </a:prstGeom>
        </p:spPr>
        <p:txBody>
          <a:bodyPr vert="horz" lIns="91440" tIns="45720" rIns="91440" bIns="45720" rtlCol="0" anchor="ctr">
            <a:noAutofit/>
          </a:bodyPr>
          <a:lstStyle/>
          <a:p>
            <a:pPr marL="342900" indent="-342900">
              <a:lnSpc>
                <a:spcPct val="90000"/>
              </a:lnSpc>
              <a:spcBef>
                <a:spcPct val="20000"/>
              </a:spcBef>
              <a:spcAft>
                <a:spcPts val="600"/>
              </a:spcAft>
              <a:buClr>
                <a:schemeClr val="tx1"/>
              </a:buClr>
              <a:buSzPct val="80000"/>
              <a:buFont typeface="Wingdings 3" panose="05040102010807070707" pitchFamily="18" charset="2"/>
              <a:buChar char=""/>
            </a:pP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Introdución</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Objetivos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Arquitectura</a:t>
            </a:r>
            <a:r>
              <a:rPr lang="en-US" sz="2800" dirty="0"/>
              <a:t> del Proyecto</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a:t>ETL (</a:t>
            </a:r>
            <a:r>
              <a:rPr lang="en-US" sz="2800" dirty="0" err="1"/>
              <a:t>Extracción</a:t>
            </a:r>
            <a:r>
              <a:rPr lang="en-US" sz="2800" dirty="0"/>
              <a:t>, </a:t>
            </a:r>
            <a:r>
              <a:rPr lang="en-US" sz="2800" dirty="0" err="1"/>
              <a:t>Transformación</a:t>
            </a:r>
            <a:r>
              <a:rPr lang="en-US" sz="2800" dirty="0"/>
              <a:t>, </a:t>
            </a:r>
            <a:r>
              <a:rPr lang="en-US" sz="2800" dirty="0" err="1"/>
              <a:t>Limpieza</a:t>
            </a:r>
            <a:r>
              <a:rPr lang="en-US" sz="2800" dirty="0"/>
              <a:t>)</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a:t>EDA (</a:t>
            </a:r>
            <a:r>
              <a:rPr lang="en-US" sz="2800" dirty="0" err="1"/>
              <a:t>Análisis</a:t>
            </a:r>
            <a:r>
              <a:rPr lang="en-US" sz="2800" dirty="0"/>
              <a:t> </a:t>
            </a:r>
            <a:r>
              <a:rPr lang="en-US" sz="2800" dirty="0" err="1"/>
              <a:t>Descriptivo</a:t>
            </a:r>
            <a:r>
              <a:rPr lang="en-US" sz="2800" dirty="0"/>
              <a:t> </a:t>
            </a:r>
            <a:r>
              <a:rPr lang="en-US" sz="2800" dirty="0" err="1"/>
              <a:t>Exploratorio</a:t>
            </a:r>
            <a:r>
              <a:rPr lang="en-US" sz="2800" dirty="0"/>
              <a:t>)</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Modelado</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Conclusiones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Recomendaciones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a:t>Informe </a:t>
            </a:r>
            <a:r>
              <a:rPr lang="en-US" sz="2800" dirty="0" err="1"/>
              <a:t>PowerBI</a:t>
            </a:r>
            <a:endParaRPr lang="en-US" sz="2800" dirty="0"/>
          </a:p>
        </p:txBody>
      </p:sp>
    </p:spTree>
    <p:extLst>
      <p:ext uri="{BB962C8B-B14F-4D97-AF65-F5344CB8AC3E}">
        <p14:creationId xmlns:p14="http://schemas.microsoft.com/office/powerpoint/2010/main" val="1137026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0B31C-FD95-5C0A-AD49-A8D47B27965C}"/>
              </a:ext>
            </a:extLst>
          </p:cNvPr>
          <p:cNvSpPr>
            <a:spLocks noGrp="1"/>
          </p:cNvSpPr>
          <p:nvPr>
            <p:ph type="title"/>
          </p:nvPr>
        </p:nvSpPr>
        <p:spPr>
          <a:xfrm>
            <a:off x="2045110" y="516086"/>
            <a:ext cx="8381128" cy="722159"/>
          </a:xfrm>
        </p:spPr>
        <p:txBody>
          <a:bodyPr>
            <a:normAutofit fontScale="90000"/>
          </a:bodyPr>
          <a:lstStyle/>
          <a:p>
            <a:pPr algn="ctr"/>
            <a:r>
              <a:rPr lang="es-ES" sz="4000" b="1" cap="none" dirty="0"/>
              <a:t>INFORME POWER </a:t>
            </a:r>
            <a:r>
              <a:rPr lang="es-ES" sz="4000" b="1" dirty="0" err="1"/>
              <a:t>bi</a:t>
            </a:r>
            <a:r>
              <a:rPr lang="es-ES" sz="4000" b="1" dirty="0"/>
              <a:t>  </a:t>
            </a:r>
            <a:br>
              <a:rPr lang="es-ES" b="1" dirty="0"/>
            </a:br>
            <a:r>
              <a:rPr lang="es-ES" sz="3100" b="1" dirty="0"/>
              <a:t>Elementos influyentes en la temperatura</a:t>
            </a:r>
          </a:p>
        </p:txBody>
      </p:sp>
      <p:pic>
        <p:nvPicPr>
          <p:cNvPr id="4" name="Imagen 3">
            <a:extLst>
              <a:ext uri="{FF2B5EF4-FFF2-40B4-BE49-F238E27FC236}">
                <a16:creationId xmlns:a16="http://schemas.microsoft.com/office/drawing/2014/main" id="{AD834C43-F565-CBD2-E44E-397AFC7B5E42}"/>
              </a:ext>
            </a:extLst>
          </p:cNvPr>
          <p:cNvPicPr>
            <a:picLocks noChangeAspect="1"/>
          </p:cNvPicPr>
          <p:nvPr/>
        </p:nvPicPr>
        <p:blipFill rotWithShape="1">
          <a:blip r:embed="rId3"/>
          <a:srcRect l="13468" t="19981" r="17789" b="7761"/>
          <a:stretch/>
        </p:blipFill>
        <p:spPr>
          <a:xfrm>
            <a:off x="1366684" y="1282914"/>
            <a:ext cx="9059554" cy="5059000"/>
          </a:xfrm>
          <a:prstGeom prst="rect">
            <a:avLst/>
          </a:prstGeom>
        </p:spPr>
      </p:pic>
    </p:spTree>
    <p:extLst>
      <p:ext uri="{BB962C8B-B14F-4D97-AF65-F5344CB8AC3E}">
        <p14:creationId xmlns:p14="http://schemas.microsoft.com/office/powerpoint/2010/main" val="4229832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78C0D1-536F-9D62-AE42-4556F5679676}"/>
              </a:ext>
            </a:extLst>
          </p:cNvPr>
          <p:cNvSpPr>
            <a:spLocks noGrp="1"/>
          </p:cNvSpPr>
          <p:nvPr>
            <p:ph type="ctrTitle"/>
          </p:nvPr>
        </p:nvSpPr>
        <p:spPr>
          <a:xfrm>
            <a:off x="871024" y="2406445"/>
            <a:ext cx="7869853" cy="1474838"/>
          </a:xfrm>
        </p:spPr>
        <p:txBody>
          <a:bodyPr>
            <a:normAutofit/>
          </a:bodyPr>
          <a:lstStyle/>
          <a:p>
            <a:pPr algn="ctr"/>
            <a:r>
              <a:rPr lang="es-ES" sz="8800" b="1" dirty="0"/>
              <a:t>Gracias … </a:t>
            </a:r>
          </a:p>
        </p:txBody>
      </p:sp>
    </p:spTree>
    <p:extLst>
      <p:ext uri="{BB962C8B-B14F-4D97-AF65-F5344CB8AC3E}">
        <p14:creationId xmlns:p14="http://schemas.microsoft.com/office/powerpoint/2010/main" val="59806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7000"/>
                <a:hueMod val="92000"/>
                <a:satMod val="169000"/>
                <a:lumMod val="164000"/>
              </a:schemeClr>
            </a:gs>
            <a:gs pos="21000">
              <a:schemeClr val="bg2">
                <a:shade val="96000"/>
                <a:satMod val="120000"/>
                <a:lumMod val="86000"/>
              </a:schemeClr>
            </a:gs>
          </a:gsLst>
          <a:lin ang="81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1CA6-589C-5DC1-553C-2F069D74EFC5}"/>
              </a:ext>
            </a:extLst>
          </p:cNvPr>
          <p:cNvSpPr>
            <a:spLocks noGrp="1"/>
          </p:cNvSpPr>
          <p:nvPr>
            <p:ph type="title"/>
          </p:nvPr>
        </p:nvSpPr>
        <p:spPr>
          <a:xfrm>
            <a:off x="0" y="0"/>
            <a:ext cx="12192000" cy="1254979"/>
          </a:xfrm>
        </p:spPr>
        <p:txBody>
          <a:bodyPr>
            <a:normAutofit/>
          </a:bodyPr>
          <a:lstStyle/>
          <a:p>
            <a:pPr algn="ctr"/>
            <a:r>
              <a:rPr lang="es-ES" b="1" dirty="0"/>
              <a:t>Introducción</a:t>
            </a:r>
            <a:br>
              <a:rPr lang="es-ES" b="1" dirty="0"/>
            </a:br>
            <a:r>
              <a:rPr lang="es-ES" sz="2800" b="1" dirty="0"/>
              <a:t>Problema identificado</a:t>
            </a:r>
          </a:p>
        </p:txBody>
      </p:sp>
      <p:sp>
        <p:nvSpPr>
          <p:cNvPr id="6" name="Marcador de texto 2">
            <a:extLst>
              <a:ext uri="{FF2B5EF4-FFF2-40B4-BE49-F238E27FC236}">
                <a16:creationId xmlns:a16="http://schemas.microsoft.com/office/drawing/2014/main" id="{D254F9B3-AFBB-DE39-21F4-F8223BDC631A}"/>
              </a:ext>
            </a:extLst>
          </p:cNvPr>
          <p:cNvSpPr txBox="1">
            <a:spLocks/>
          </p:cNvSpPr>
          <p:nvPr/>
        </p:nvSpPr>
        <p:spPr>
          <a:xfrm>
            <a:off x="408640" y="1948884"/>
            <a:ext cx="10835951" cy="2192763"/>
          </a:xfrm>
          <a:prstGeom prst="rect">
            <a:avLst/>
          </a:prstGeom>
          <a:noFill/>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endParaRPr lang="es-ES" sz="500" b="1" dirty="0">
              <a:solidFill>
                <a:schemeClr val="tx1"/>
              </a:solidFill>
            </a:endParaRPr>
          </a:p>
          <a:p>
            <a:pPr algn="just">
              <a:buFont typeface="Arial" panose="020B0604020202020204" pitchFamily="34" charset="0"/>
              <a:buChar char="•"/>
            </a:pPr>
            <a:endParaRPr lang="es-ES" sz="600" dirty="0">
              <a:solidFill>
                <a:schemeClr val="tx1"/>
              </a:solidFill>
            </a:endParaRPr>
          </a:p>
          <a:p>
            <a:pPr algn="just">
              <a:buFont typeface="Arial" panose="020B0604020202020204" pitchFamily="34" charset="0"/>
              <a:buChar char="•"/>
            </a:pPr>
            <a:endParaRPr lang="es-ES" sz="800" dirty="0">
              <a:solidFill>
                <a:schemeClr val="tx1"/>
              </a:solidFill>
            </a:endParaRPr>
          </a:p>
          <a:p>
            <a:pPr algn="just">
              <a:buFont typeface="Arial" panose="020B0604020202020204" pitchFamily="34" charset="0"/>
              <a:buChar char="•"/>
            </a:pPr>
            <a:endParaRPr lang="es-ES" sz="1800" dirty="0">
              <a:solidFill>
                <a:schemeClr val="tx1"/>
              </a:solidFill>
            </a:endParaRPr>
          </a:p>
          <a:p>
            <a:pPr algn="just">
              <a:buFont typeface="Arial" panose="020B0604020202020204" pitchFamily="34" charset="0"/>
              <a:buChar char="•"/>
            </a:pPr>
            <a:r>
              <a:rPr lang="es-ES" sz="2200" dirty="0">
                <a:solidFill>
                  <a:schemeClr val="tx1"/>
                </a:solidFill>
              </a:rPr>
              <a:t>La contaminación atmosférica está provocada por la emisión de determinadas sustancias resultantes de sus reacciones químicas, y que provocan efectos perjudiciales para el medio ambiente y la salud.</a:t>
            </a:r>
          </a:p>
          <a:p>
            <a:pPr algn="just">
              <a:buFont typeface="Arial" panose="020B0604020202020204" pitchFamily="34" charset="0"/>
              <a:buChar char="•"/>
            </a:pPr>
            <a:endParaRPr lang="es-ES" sz="2200" dirty="0">
              <a:solidFill>
                <a:schemeClr val="tx1"/>
              </a:solidFill>
            </a:endParaRPr>
          </a:p>
          <a:p>
            <a:pPr algn="just">
              <a:buFont typeface="Arial" panose="020B0604020202020204" pitchFamily="34" charset="0"/>
              <a:buChar char="•"/>
            </a:pPr>
            <a:r>
              <a:rPr lang="es-ES" sz="2200" dirty="0">
                <a:solidFill>
                  <a:schemeClr val="tx1"/>
                </a:solidFill>
              </a:rPr>
              <a:t>En relación con la salud, el ozono troposférico y las partículas (“polvo fino”) son los contaminantes más preocupantes dado que la exposición a los mismos puede acarrear consecuencias que van desde leves efectos en el sistema respiratorio a alergias o incluso mortalidad prematura.</a:t>
            </a:r>
          </a:p>
          <a:p>
            <a:pPr marL="0" indent="0" algn="just">
              <a:buNone/>
            </a:pPr>
            <a:endParaRPr lang="es-ES" sz="600" dirty="0">
              <a:solidFill>
                <a:schemeClr val="tx1"/>
              </a:solidFill>
            </a:endParaRPr>
          </a:p>
          <a:p>
            <a:pPr>
              <a:lnSpc>
                <a:spcPct val="107000"/>
              </a:lnSpc>
              <a:spcAft>
                <a:spcPts val="800"/>
              </a:spcAft>
            </a:pPr>
            <a:endParaRPr lang="es-ES" sz="500" kern="100" dirty="0">
              <a:ea typeface="Calibri" panose="020F0502020204030204" pitchFamily="34" charset="0"/>
              <a:cs typeface="Times New Roman" panose="02020603050405020304" pitchFamily="18" charset="0"/>
            </a:endParaRPr>
          </a:p>
          <a:p>
            <a:pPr>
              <a:lnSpc>
                <a:spcPct val="107000"/>
              </a:lnSpc>
              <a:spcAft>
                <a:spcPts val="800"/>
              </a:spcAft>
            </a:pPr>
            <a:endParaRPr lang="es-ES" sz="5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5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500" kern="100" dirty="0">
              <a:ea typeface="Calibri" panose="020F0502020204030204" pitchFamily="34" charset="0"/>
              <a:cs typeface="Times New Roman" panose="02020603050405020304" pitchFamily="18" charset="0"/>
            </a:endParaRPr>
          </a:p>
          <a:p>
            <a:endParaRPr lang="es-ES" sz="200" dirty="0"/>
          </a:p>
        </p:txBody>
      </p:sp>
    </p:spTree>
    <p:extLst>
      <p:ext uri="{BB962C8B-B14F-4D97-AF65-F5344CB8AC3E}">
        <p14:creationId xmlns:p14="http://schemas.microsoft.com/office/powerpoint/2010/main" val="2715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7000"/>
                <a:hueMod val="92000"/>
                <a:satMod val="169000"/>
                <a:lumMod val="164000"/>
              </a:schemeClr>
            </a:gs>
            <a:gs pos="21000">
              <a:schemeClr val="bg2">
                <a:shade val="96000"/>
                <a:satMod val="120000"/>
                <a:lumMod val="86000"/>
              </a:schemeClr>
            </a:gs>
          </a:gsLst>
          <a:lin ang="81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1CA6-589C-5DC1-553C-2F069D74EFC5}"/>
              </a:ext>
            </a:extLst>
          </p:cNvPr>
          <p:cNvSpPr>
            <a:spLocks noGrp="1"/>
          </p:cNvSpPr>
          <p:nvPr>
            <p:ph type="title"/>
          </p:nvPr>
        </p:nvSpPr>
        <p:spPr>
          <a:xfrm>
            <a:off x="0" y="0"/>
            <a:ext cx="12192000" cy="1254979"/>
          </a:xfrm>
        </p:spPr>
        <p:txBody>
          <a:bodyPr>
            <a:normAutofit/>
          </a:bodyPr>
          <a:lstStyle/>
          <a:p>
            <a:pPr algn="ctr"/>
            <a:r>
              <a:rPr lang="es-ES" b="1" dirty="0"/>
              <a:t>Introducción</a:t>
            </a:r>
            <a:br>
              <a:rPr lang="es-ES" b="1" dirty="0"/>
            </a:br>
            <a:r>
              <a:rPr lang="es-ES" sz="2800" b="1" dirty="0"/>
              <a:t>Solución</a:t>
            </a:r>
          </a:p>
        </p:txBody>
      </p:sp>
      <p:sp>
        <p:nvSpPr>
          <p:cNvPr id="9" name="Marcador de texto 2">
            <a:extLst>
              <a:ext uri="{FF2B5EF4-FFF2-40B4-BE49-F238E27FC236}">
                <a16:creationId xmlns:a16="http://schemas.microsoft.com/office/drawing/2014/main" id="{DBF192D4-E98F-28B6-BFF8-2780D192F4ED}"/>
              </a:ext>
            </a:extLst>
          </p:cNvPr>
          <p:cNvSpPr txBox="1">
            <a:spLocks/>
          </p:cNvSpPr>
          <p:nvPr/>
        </p:nvSpPr>
        <p:spPr>
          <a:xfrm>
            <a:off x="422685" y="2567030"/>
            <a:ext cx="9884229" cy="1723940"/>
          </a:xfrm>
          <a:prstGeom prst="rect">
            <a:avLst/>
          </a:prstGeom>
          <a:noFill/>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endParaRPr lang="es-ES" sz="1400" b="1" dirty="0">
              <a:solidFill>
                <a:schemeClr val="tx1"/>
              </a:solidFill>
            </a:endParaRPr>
          </a:p>
          <a:p>
            <a:pPr algn="just">
              <a:buFont typeface="Arial" panose="020B0604020202020204" pitchFamily="34" charset="0"/>
              <a:buChar char="•"/>
            </a:pPr>
            <a:endParaRPr lang="es-ES" dirty="0">
              <a:solidFill>
                <a:schemeClr val="tx1"/>
              </a:solidFill>
            </a:endParaRPr>
          </a:p>
          <a:p>
            <a:pPr algn="just">
              <a:buFont typeface="Arial" panose="020B0604020202020204" pitchFamily="34" charset="0"/>
              <a:buChar char="•"/>
            </a:pPr>
            <a:endParaRPr lang="es-ES" sz="2800" dirty="0">
              <a:solidFill>
                <a:schemeClr val="tx1"/>
              </a:solidFill>
            </a:endParaRPr>
          </a:p>
          <a:p>
            <a:pPr algn="just">
              <a:buFont typeface="Arial" panose="020B0604020202020204" pitchFamily="34" charset="0"/>
              <a:buChar char="•"/>
            </a:pPr>
            <a:endParaRPr lang="es-ES" sz="4500" dirty="0">
              <a:solidFill>
                <a:schemeClr val="tx1"/>
              </a:solidFill>
            </a:endParaRPr>
          </a:p>
          <a:p>
            <a:pPr algn="just">
              <a:buFont typeface="Arial" panose="020B0604020202020204" pitchFamily="34" charset="0"/>
              <a:buChar char="•"/>
            </a:pPr>
            <a:r>
              <a:rPr lang="es-ES" sz="8800" kern="100" dirty="0">
                <a:solidFill>
                  <a:schemeClr val="tx1"/>
                </a:solidFill>
                <a:effectLst/>
                <a:ea typeface="Calibri" panose="020F0502020204030204" pitchFamily="34" charset="0"/>
                <a:cs typeface="Times New Roman" panose="02020603050405020304" pitchFamily="18" charset="0"/>
              </a:rPr>
              <a:t>Creación del Índice de Calidad del Aire (ICA) para </a:t>
            </a:r>
            <a:r>
              <a:rPr lang="es-ES" sz="8800" b="1" kern="100" dirty="0">
                <a:solidFill>
                  <a:schemeClr val="tx1"/>
                </a:solidFill>
                <a:effectLst/>
                <a:ea typeface="Calibri" panose="020F0502020204030204" pitchFamily="34" charset="0"/>
                <a:cs typeface="Times New Roman" panose="02020603050405020304" pitchFamily="18" charset="0"/>
              </a:rPr>
              <a:t>monitorear</a:t>
            </a:r>
            <a:r>
              <a:rPr lang="es-ES" sz="8800" kern="100" dirty="0">
                <a:solidFill>
                  <a:schemeClr val="tx1"/>
                </a:solidFill>
                <a:effectLst/>
                <a:ea typeface="Calibri" panose="020F0502020204030204" pitchFamily="34" charset="0"/>
                <a:cs typeface="Times New Roman" panose="02020603050405020304" pitchFamily="18" charset="0"/>
              </a:rPr>
              <a:t> los niveles de los contaminantes atmosféricos, lo cual permite a las autoridades ambientales establecer límites y estándares que ayudan a evaluar si estamos cumpliendo con las normativas establecidas.</a:t>
            </a:r>
          </a:p>
          <a:p>
            <a:pPr algn="just">
              <a:buFont typeface="Arial" panose="020B0604020202020204" pitchFamily="34" charset="0"/>
              <a:buChar char="•"/>
            </a:pPr>
            <a:endParaRPr lang="es-ES" sz="8800" kern="100" dirty="0">
              <a:solidFill>
                <a:schemeClr val="tx1"/>
              </a:solidFill>
              <a:effectLst/>
              <a:ea typeface="Calibri" panose="020F0502020204030204" pitchFamily="34" charset="0"/>
              <a:cs typeface="Times New Roman" panose="02020603050405020304" pitchFamily="18" charset="0"/>
            </a:endParaRPr>
          </a:p>
          <a:p>
            <a:pPr algn="just">
              <a:buFont typeface="Arial" panose="020B0604020202020204" pitchFamily="34" charset="0"/>
              <a:buChar char="•"/>
            </a:pPr>
            <a:r>
              <a:rPr lang="es-ES" sz="8800" kern="100" dirty="0">
                <a:solidFill>
                  <a:schemeClr val="tx1"/>
                </a:solidFill>
                <a:cs typeface="Times New Roman" panose="02020603050405020304" pitchFamily="18" charset="0"/>
              </a:rPr>
              <a:t>El ICA define 6 categorías de calidad del aire: buena, razonablemente buena, regular, desfavorable, muy desfavorable, y extremadamente desfavorable.</a:t>
            </a:r>
          </a:p>
          <a:p>
            <a:pPr algn="just">
              <a:buFont typeface="Arial" panose="020B0604020202020204" pitchFamily="34" charset="0"/>
              <a:buChar char="•"/>
            </a:pPr>
            <a:endParaRPr lang="es-ES" sz="8800" kern="100" dirty="0">
              <a:solidFill>
                <a:schemeClr val="tx1"/>
              </a:solidFill>
              <a:cs typeface="Times New Roman" panose="02020603050405020304" pitchFamily="18" charset="0"/>
            </a:endParaRPr>
          </a:p>
          <a:p>
            <a:pPr algn="just">
              <a:buFont typeface="Arial" panose="020B0604020202020204" pitchFamily="34" charset="0"/>
              <a:buChar char="•"/>
            </a:pPr>
            <a:r>
              <a:rPr lang="es-ES" sz="8800" kern="100" dirty="0">
                <a:solidFill>
                  <a:schemeClr val="tx1"/>
                </a:solidFill>
                <a:cs typeface="Times New Roman" panose="02020603050405020304" pitchFamily="18" charset="0"/>
              </a:rPr>
              <a:t>Los contaminantes que se consideran en el índice son: Partículas en suspensión (PM10), Partículas en suspensión (PM2,5), Ozono troposférico (O3), Dióxido de nitrógeno (NO2) y Dióxido de azufre (SO2).</a:t>
            </a:r>
          </a:p>
          <a:p>
            <a:pPr>
              <a:lnSpc>
                <a:spcPct val="107000"/>
              </a:lnSpc>
              <a:spcAft>
                <a:spcPts val="800"/>
              </a:spcAft>
            </a:pPr>
            <a:endParaRPr lang="es-ES" sz="1400" kern="100" dirty="0">
              <a:ea typeface="Calibri" panose="020F0502020204030204" pitchFamily="34" charset="0"/>
              <a:cs typeface="Times New Roman" panose="02020603050405020304" pitchFamily="18" charset="0"/>
            </a:endParaRPr>
          </a:p>
          <a:p>
            <a:pPr>
              <a:lnSpc>
                <a:spcPct val="107000"/>
              </a:lnSpc>
              <a:spcAft>
                <a:spcPts val="800"/>
              </a:spcAft>
            </a:pPr>
            <a:endParaRPr lang="es-ES" sz="14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4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400" kern="100" dirty="0">
              <a:ea typeface="Calibri" panose="020F0502020204030204" pitchFamily="34" charset="0"/>
              <a:cs typeface="Times New Roman" panose="02020603050405020304" pitchFamily="18" charset="0"/>
            </a:endParaRPr>
          </a:p>
          <a:p>
            <a:endParaRPr lang="es-ES" sz="300" dirty="0"/>
          </a:p>
        </p:txBody>
      </p:sp>
    </p:spTree>
    <p:extLst>
      <p:ext uri="{BB962C8B-B14F-4D97-AF65-F5344CB8AC3E}">
        <p14:creationId xmlns:p14="http://schemas.microsoft.com/office/powerpoint/2010/main" val="17116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1CA6-589C-5DC1-553C-2F069D74EFC5}"/>
              </a:ext>
            </a:extLst>
          </p:cNvPr>
          <p:cNvSpPr>
            <a:spLocks noGrp="1"/>
          </p:cNvSpPr>
          <p:nvPr>
            <p:ph type="title"/>
          </p:nvPr>
        </p:nvSpPr>
        <p:spPr>
          <a:xfrm>
            <a:off x="0" y="23154"/>
            <a:ext cx="12192000" cy="1369354"/>
          </a:xfrm>
        </p:spPr>
        <p:txBody>
          <a:bodyPr>
            <a:normAutofit/>
          </a:bodyPr>
          <a:lstStyle/>
          <a:p>
            <a:pPr algn="ctr"/>
            <a:r>
              <a:rPr lang="es-ES" b="1" dirty="0"/>
              <a:t>objetivo</a:t>
            </a:r>
            <a:br>
              <a:rPr lang="es-ES" b="1" dirty="0"/>
            </a:br>
            <a:r>
              <a:rPr lang="es-ES" sz="2800" b="1" dirty="0"/>
              <a:t>Objetivo General DEL PROYECTO</a:t>
            </a:r>
          </a:p>
        </p:txBody>
      </p:sp>
      <p:sp>
        <p:nvSpPr>
          <p:cNvPr id="3" name="Marcador de contenido 2">
            <a:extLst>
              <a:ext uri="{FF2B5EF4-FFF2-40B4-BE49-F238E27FC236}">
                <a16:creationId xmlns:a16="http://schemas.microsoft.com/office/drawing/2014/main" id="{23D7C1BF-16E5-28E2-1BEF-DEE8CA258D12}"/>
              </a:ext>
            </a:extLst>
          </p:cNvPr>
          <p:cNvSpPr>
            <a:spLocks noGrp="1"/>
          </p:cNvSpPr>
          <p:nvPr>
            <p:ph sz="half" idx="1"/>
          </p:nvPr>
        </p:nvSpPr>
        <p:spPr>
          <a:xfrm>
            <a:off x="373225" y="1667933"/>
            <a:ext cx="11476654" cy="1507067"/>
          </a:xfrm>
        </p:spPr>
        <p:txBody>
          <a:bodyPr>
            <a:noAutofit/>
          </a:bodyPr>
          <a:lstStyle/>
          <a:p>
            <a:pPr marL="0" indent="0" algn="just">
              <a:lnSpc>
                <a:spcPct val="107000"/>
              </a:lnSpc>
              <a:spcAft>
                <a:spcPts val="800"/>
              </a:spcAft>
              <a:buNone/>
            </a:pPr>
            <a:r>
              <a:rPr lang="es-ES" sz="2400" kern="100" dirty="0">
                <a:solidFill>
                  <a:schemeClr val="tx1"/>
                </a:solidFill>
                <a:cs typeface="Times New Roman" panose="02020603050405020304" pitchFamily="18" charset="0"/>
              </a:rPr>
              <a:t>Predecir el ICA y evaluar su impacto en la subida o bajada de la temperatura sirviendo como una herramienta capaz de monitorear cuando las concentraciones de contaminantes atmosféricos son perjudiciales o no a la salud.</a:t>
            </a:r>
          </a:p>
        </p:txBody>
      </p:sp>
      <p:sp>
        <p:nvSpPr>
          <p:cNvPr id="7" name="Título 1">
            <a:extLst>
              <a:ext uri="{FF2B5EF4-FFF2-40B4-BE49-F238E27FC236}">
                <a16:creationId xmlns:a16="http://schemas.microsoft.com/office/drawing/2014/main" id="{6A22AFB7-DF0E-9445-6FD0-588E545454EB}"/>
              </a:ext>
            </a:extLst>
          </p:cNvPr>
          <p:cNvSpPr txBox="1">
            <a:spLocks/>
          </p:cNvSpPr>
          <p:nvPr/>
        </p:nvSpPr>
        <p:spPr>
          <a:xfrm>
            <a:off x="0" y="3171113"/>
            <a:ext cx="12192000" cy="1023776"/>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s-ES" b="1" dirty="0"/>
            </a:br>
            <a:r>
              <a:rPr lang="es-ES" sz="2800" b="1" dirty="0"/>
              <a:t>Objetivos específicos</a:t>
            </a:r>
          </a:p>
        </p:txBody>
      </p:sp>
      <p:sp>
        <p:nvSpPr>
          <p:cNvPr id="8" name="Marcador de texto 2">
            <a:extLst>
              <a:ext uri="{FF2B5EF4-FFF2-40B4-BE49-F238E27FC236}">
                <a16:creationId xmlns:a16="http://schemas.microsoft.com/office/drawing/2014/main" id="{34E13226-8229-E292-D028-E56816F65E23}"/>
              </a:ext>
            </a:extLst>
          </p:cNvPr>
          <p:cNvSpPr txBox="1">
            <a:spLocks/>
          </p:cNvSpPr>
          <p:nvPr/>
        </p:nvSpPr>
        <p:spPr>
          <a:xfrm>
            <a:off x="373225" y="4445604"/>
            <a:ext cx="10127826" cy="2832274"/>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endParaRPr lang="es-ES" sz="7200" b="1" dirty="0">
              <a:solidFill>
                <a:schemeClr val="tx1"/>
              </a:solidFill>
            </a:endParaRPr>
          </a:p>
          <a:p>
            <a:pPr algn="just"/>
            <a:endParaRPr lang="es-ES" sz="7200" dirty="0">
              <a:solidFill>
                <a:schemeClr val="tx1"/>
              </a:solidFill>
            </a:endParaRPr>
          </a:p>
          <a:p>
            <a:pPr algn="just">
              <a:buFont typeface="Arial" panose="020B0604020202020204" pitchFamily="34" charset="0"/>
              <a:buChar char="•"/>
            </a:pPr>
            <a:r>
              <a:rPr lang="es-ES" sz="9600" dirty="0">
                <a:solidFill>
                  <a:schemeClr val="tx1"/>
                </a:solidFill>
              </a:rPr>
              <a:t>Proporcionar un análisis detallado del ICA en Madrid durante el periodo de 2019 a 2023.</a:t>
            </a:r>
          </a:p>
          <a:p>
            <a:pPr algn="just">
              <a:buFont typeface="Arial" panose="020B0604020202020204" pitchFamily="34" charset="0"/>
              <a:buChar char="•"/>
            </a:pPr>
            <a:r>
              <a:rPr lang="es-ES" sz="9600" dirty="0">
                <a:solidFill>
                  <a:schemeClr val="tx1"/>
                </a:solidFill>
              </a:rPr>
              <a:t>Identificar tendencias o cambios significativos. </a:t>
            </a:r>
          </a:p>
          <a:p>
            <a:pPr algn="just">
              <a:buFont typeface="Arial" panose="020B0604020202020204" pitchFamily="34" charset="0"/>
              <a:buChar char="•"/>
            </a:pPr>
            <a:r>
              <a:rPr lang="es-ES" sz="9600" dirty="0">
                <a:solidFill>
                  <a:schemeClr val="tx1"/>
                </a:solidFill>
              </a:rPr>
              <a:t>Explorar los patrones estacionales del ICA en Madrid.</a:t>
            </a:r>
          </a:p>
          <a:p>
            <a:pPr algn="just">
              <a:buFont typeface="Arial" panose="020B0604020202020204" pitchFamily="34" charset="0"/>
              <a:buChar char="•"/>
            </a:pPr>
            <a:r>
              <a:rPr lang="es-ES" sz="9600" dirty="0">
                <a:solidFill>
                  <a:schemeClr val="tx1"/>
                </a:solidFill>
              </a:rPr>
              <a:t>Generar modelos predictivos.</a:t>
            </a:r>
          </a:p>
          <a:p>
            <a:pPr>
              <a:lnSpc>
                <a:spcPct val="107000"/>
              </a:lnSpc>
              <a:spcAft>
                <a:spcPts val="800"/>
              </a:spcAft>
            </a:pPr>
            <a:endParaRPr lang="es-ES" sz="7200" kern="100" dirty="0">
              <a:ea typeface="Calibri" panose="020F0502020204030204" pitchFamily="34" charset="0"/>
              <a:cs typeface="Times New Roman" panose="02020603050405020304" pitchFamily="18" charset="0"/>
            </a:endParaRPr>
          </a:p>
          <a:p>
            <a:pPr>
              <a:lnSpc>
                <a:spcPct val="107000"/>
              </a:lnSpc>
              <a:spcAft>
                <a:spcPts val="800"/>
              </a:spcAft>
            </a:pPr>
            <a:endParaRPr lang="es-ES" sz="7200" kern="100" dirty="0">
              <a:ea typeface="Calibri" panose="020F0502020204030204" pitchFamily="34" charset="0"/>
              <a:cs typeface="Times New Roman" panose="02020603050405020304" pitchFamily="18" charset="0"/>
            </a:endParaRPr>
          </a:p>
          <a:p>
            <a:pPr>
              <a:lnSpc>
                <a:spcPct val="107000"/>
              </a:lnSpc>
              <a:spcAft>
                <a:spcPts val="800"/>
              </a:spcAft>
            </a:pPr>
            <a:r>
              <a:rPr lang="es-ES" sz="7200" kern="100" dirty="0">
                <a:ea typeface="Calibri" panose="020F0502020204030204" pitchFamily="34" charset="0"/>
                <a:cs typeface="Times New Roman" panose="02020603050405020304" pitchFamily="18" charset="0"/>
              </a:rPr>
              <a:t> </a:t>
            </a:r>
          </a:p>
          <a:p>
            <a:pPr>
              <a:lnSpc>
                <a:spcPct val="107000"/>
              </a:lnSpc>
              <a:spcAft>
                <a:spcPts val="800"/>
              </a:spcAft>
            </a:pPr>
            <a:r>
              <a:rPr lang="es-ES" sz="7200" kern="100" dirty="0">
                <a:ea typeface="Calibri" panose="020F0502020204030204" pitchFamily="34" charset="0"/>
                <a:cs typeface="Times New Roman" panose="02020603050405020304" pitchFamily="18" charset="0"/>
              </a:rPr>
              <a:t> </a:t>
            </a:r>
          </a:p>
          <a:p>
            <a:endParaRPr lang="es-ES" dirty="0"/>
          </a:p>
        </p:txBody>
      </p:sp>
    </p:spTree>
    <p:extLst>
      <p:ext uri="{BB962C8B-B14F-4D97-AF65-F5344CB8AC3E}">
        <p14:creationId xmlns:p14="http://schemas.microsoft.com/office/powerpoint/2010/main" val="66982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9B053-AECD-EE83-2E68-5DF198673349}"/>
              </a:ext>
            </a:extLst>
          </p:cNvPr>
          <p:cNvSpPr>
            <a:spLocks noGrp="1"/>
          </p:cNvSpPr>
          <p:nvPr>
            <p:ph type="title"/>
          </p:nvPr>
        </p:nvSpPr>
        <p:spPr>
          <a:xfrm>
            <a:off x="2018490" y="167259"/>
            <a:ext cx="8534400" cy="1507067"/>
          </a:xfrm>
        </p:spPr>
        <p:txBody>
          <a:bodyPr/>
          <a:lstStyle/>
          <a:p>
            <a:pPr algn="ctr"/>
            <a:r>
              <a:rPr lang="es-ES" b="1"/>
              <a:t>Arquitectura del proyecto</a:t>
            </a:r>
          </a:p>
        </p:txBody>
      </p:sp>
      <p:graphicFrame>
        <p:nvGraphicFramePr>
          <p:cNvPr id="3" name="Diagrama 2">
            <a:extLst>
              <a:ext uri="{FF2B5EF4-FFF2-40B4-BE49-F238E27FC236}">
                <a16:creationId xmlns:a16="http://schemas.microsoft.com/office/drawing/2014/main" id="{2414083E-C08D-6C5A-E349-0CF600EC44DE}"/>
              </a:ext>
            </a:extLst>
          </p:cNvPr>
          <p:cNvGraphicFramePr/>
          <p:nvPr>
            <p:extLst>
              <p:ext uri="{D42A27DB-BD31-4B8C-83A1-F6EECF244321}">
                <p14:modId xmlns:p14="http://schemas.microsoft.com/office/powerpoint/2010/main" val="4226697390"/>
              </p:ext>
            </p:extLst>
          </p:nvPr>
        </p:nvGraphicFramePr>
        <p:xfrm>
          <a:off x="933063" y="1674326"/>
          <a:ext cx="10552922" cy="4963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19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F7E1E49-AD8E-061A-E5D0-E291806B3427}"/>
              </a:ext>
            </a:extLst>
          </p:cNvPr>
          <p:cNvSpPr>
            <a:spLocks noGrp="1"/>
          </p:cNvSpPr>
          <p:nvPr>
            <p:ph type="title"/>
          </p:nvPr>
        </p:nvSpPr>
        <p:spPr>
          <a:xfrm>
            <a:off x="639681" y="62693"/>
            <a:ext cx="11290250" cy="841463"/>
          </a:xfrm>
        </p:spPr>
        <p:txBody>
          <a:bodyPr>
            <a:noAutofit/>
          </a:bodyPr>
          <a:lstStyle/>
          <a:p>
            <a:pPr algn="ctr"/>
            <a:r>
              <a:rPr lang="es-ES" sz="3200" b="1" dirty="0" err="1"/>
              <a:t>Etl</a:t>
            </a:r>
            <a:r>
              <a:rPr lang="es-ES" sz="3200" b="1" dirty="0"/>
              <a:t> </a:t>
            </a:r>
            <a:br>
              <a:rPr lang="es-ES" sz="3200" b="1" dirty="0"/>
            </a:br>
            <a:r>
              <a:rPr lang="es-ES" sz="2000" b="1" dirty="0"/>
              <a:t>(extracción, transformación, limpieza)</a:t>
            </a:r>
          </a:p>
        </p:txBody>
      </p:sp>
      <p:sp>
        <p:nvSpPr>
          <p:cNvPr id="11" name="Título 2">
            <a:extLst>
              <a:ext uri="{FF2B5EF4-FFF2-40B4-BE49-F238E27FC236}">
                <a16:creationId xmlns:a16="http://schemas.microsoft.com/office/drawing/2014/main" id="{4989D221-D68D-D150-50D3-913CC48E62C1}"/>
              </a:ext>
            </a:extLst>
          </p:cNvPr>
          <p:cNvSpPr txBox="1">
            <a:spLocks/>
          </p:cNvSpPr>
          <p:nvPr/>
        </p:nvSpPr>
        <p:spPr>
          <a:xfrm>
            <a:off x="4717441" y="2887390"/>
            <a:ext cx="2757117" cy="446366"/>
          </a:xfrm>
          <a:prstGeom prst="rect">
            <a:avLst/>
          </a:prstGeom>
        </p:spPr>
        <p:txBody>
          <a:bodyPr vert="horz" lIns="109728" tIns="109728" rIns="109728" bIns="91440" rtlCol="0" anchor="b">
            <a:normAutofit fontScale="92500" lnSpcReduction="20000"/>
          </a:bodyPr>
          <a:lstStyle>
            <a:lvl1pPr algn="l" defTabSz="914400" rtl="0" eaLnBrk="1" latinLnBrk="0" hangingPunct="1">
              <a:lnSpc>
                <a:spcPct val="104000"/>
              </a:lnSpc>
              <a:spcBef>
                <a:spcPct val="0"/>
              </a:spcBef>
              <a:buNone/>
              <a:defRPr sz="3400" b="1" kern="1200" spc="150" baseline="0">
                <a:solidFill>
                  <a:schemeClr val="tx1">
                    <a:lumMod val="75000"/>
                    <a:lumOff val="25000"/>
                  </a:schemeClr>
                </a:solidFill>
                <a:latin typeface="+mj-lt"/>
                <a:ea typeface="+mj-ea"/>
                <a:cs typeface="+mj-cs"/>
              </a:defRPr>
            </a:lvl1pPr>
          </a:lstStyle>
          <a:p>
            <a:r>
              <a:rPr lang="es-ES" sz="2000" dirty="0"/>
              <a:t>TRANSFORMACIÓN</a:t>
            </a:r>
          </a:p>
        </p:txBody>
      </p:sp>
      <p:sp>
        <p:nvSpPr>
          <p:cNvPr id="2" name="Título 2">
            <a:extLst>
              <a:ext uri="{FF2B5EF4-FFF2-40B4-BE49-F238E27FC236}">
                <a16:creationId xmlns:a16="http://schemas.microsoft.com/office/drawing/2014/main" id="{609498E7-2A81-046B-5B7A-888589B1CFA1}"/>
              </a:ext>
            </a:extLst>
          </p:cNvPr>
          <p:cNvSpPr txBox="1">
            <a:spLocks/>
          </p:cNvSpPr>
          <p:nvPr/>
        </p:nvSpPr>
        <p:spPr>
          <a:xfrm>
            <a:off x="1533718" y="5315999"/>
            <a:ext cx="9233887" cy="1151681"/>
          </a:xfrm>
          <a:prstGeom prst="rect">
            <a:avLst/>
          </a:prstGeom>
        </p:spPr>
        <p:txBody>
          <a:bodyPr vert="horz" lIns="109728" tIns="109728" rIns="109728" bIns="91440" rtlCol="0" anchor="b">
            <a:normAutofit/>
          </a:bodyPr>
          <a:lstStyle>
            <a:lvl1pPr algn="l" defTabSz="914400" rtl="0" eaLnBrk="1" latinLnBrk="0" hangingPunct="1">
              <a:lnSpc>
                <a:spcPct val="104000"/>
              </a:lnSpc>
              <a:spcBef>
                <a:spcPct val="0"/>
              </a:spcBef>
              <a:buNone/>
              <a:defRPr sz="3400" b="1" kern="1200" spc="150" baseline="0">
                <a:solidFill>
                  <a:schemeClr val="tx1">
                    <a:lumMod val="75000"/>
                    <a:lumOff val="25000"/>
                  </a:schemeClr>
                </a:solidFill>
                <a:latin typeface="+mj-lt"/>
                <a:ea typeface="+mj-ea"/>
                <a:cs typeface="+mj-cs"/>
              </a:defRPr>
            </a:lvl1pPr>
          </a:lstStyle>
          <a:p>
            <a:pPr algn="ctr"/>
            <a:r>
              <a:rPr lang="es-ES" sz="2000" dirty="0"/>
              <a:t>FUENTES DE DATOS (Ayuntamiento de Madrid) </a:t>
            </a:r>
          </a:p>
          <a:p>
            <a:pPr algn="ctr"/>
            <a:r>
              <a:rPr lang="es-ES" sz="2000" b="0" dirty="0">
                <a:solidFill>
                  <a:schemeClr val="tx1"/>
                </a:solidFill>
                <a:hlinkClick r:id="rId2">
                  <a:extLst>
                    <a:ext uri="{A12FA001-AC4F-418D-AE19-62706E023703}">
                      <ahyp:hlinkClr xmlns:ahyp="http://schemas.microsoft.com/office/drawing/2018/hyperlinkcolor" val="tx"/>
                    </a:ext>
                  </a:extLst>
                </a:hlinkClick>
              </a:rPr>
              <a:t>Ayuntamiento de Madrid</a:t>
            </a:r>
            <a:r>
              <a:rPr lang="es-ES" sz="2000" b="0" dirty="0">
                <a:solidFill>
                  <a:schemeClr val="tx1"/>
                </a:solidFill>
              </a:rPr>
              <a:t> y </a:t>
            </a:r>
            <a:r>
              <a:rPr lang="es-ES" sz="2000" b="0" dirty="0">
                <a:solidFill>
                  <a:schemeClr val="tx1"/>
                </a:solidFill>
                <a:hlinkClick r:id="rId3">
                  <a:extLst>
                    <a:ext uri="{A12FA001-AC4F-418D-AE19-62706E023703}">
                      <ahyp:hlinkClr xmlns:ahyp="http://schemas.microsoft.com/office/drawing/2018/hyperlinkcolor" val="tx"/>
                    </a:ext>
                  </a:extLst>
                </a:hlinkClick>
              </a:rPr>
              <a:t>Datos (CSV)</a:t>
            </a:r>
            <a:endParaRPr lang="es-ES" sz="2000" b="0" dirty="0">
              <a:solidFill>
                <a:schemeClr val="tx1"/>
              </a:solidFill>
            </a:endParaRPr>
          </a:p>
        </p:txBody>
      </p:sp>
      <p:sp>
        <p:nvSpPr>
          <p:cNvPr id="16" name="Título 2">
            <a:extLst>
              <a:ext uri="{FF2B5EF4-FFF2-40B4-BE49-F238E27FC236}">
                <a16:creationId xmlns:a16="http://schemas.microsoft.com/office/drawing/2014/main" id="{7ABEBED0-46BA-58D8-87B6-69C2CE5AEB9A}"/>
              </a:ext>
            </a:extLst>
          </p:cNvPr>
          <p:cNvSpPr txBox="1">
            <a:spLocks/>
          </p:cNvSpPr>
          <p:nvPr/>
        </p:nvSpPr>
        <p:spPr>
          <a:xfrm>
            <a:off x="639681" y="195124"/>
            <a:ext cx="11290250" cy="841463"/>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24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s-ES" sz="3200" b="1" dirty="0"/>
          </a:p>
        </p:txBody>
      </p:sp>
      <p:pic>
        <p:nvPicPr>
          <p:cNvPr id="18" name="Imagen 17" descr="Pantalla de computadora&#10;&#10;Descripción generada automáticamente con confianza media">
            <a:extLst>
              <a:ext uri="{FF2B5EF4-FFF2-40B4-BE49-F238E27FC236}">
                <a16:creationId xmlns:a16="http://schemas.microsoft.com/office/drawing/2014/main" id="{AB580047-B2B4-F492-EFFF-5D95292BC5AD}"/>
              </a:ext>
            </a:extLst>
          </p:cNvPr>
          <p:cNvPicPr>
            <a:picLocks noChangeAspect="1"/>
          </p:cNvPicPr>
          <p:nvPr/>
        </p:nvPicPr>
        <p:blipFill rotWithShape="1">
          <a:blip r:embed="rId4">
            <a:extLst>
              <a:ext uri="{28A0092B-C50C-407E-A947-70E740481C1C}">
                <a14:useLocalDpi xmlns:a14="http://schemas.microsoft.com/office/drawing/2010/main" val="0"/>
              </a:ext>
            </a:extLst>
          </a:blip>
          <a:srcRect l="2338" t="31750" r="3040" b="49322"/>
          <a:stretch/>
        </p:blipFill>
        <p:spPr>
          <a:xfrm>
            <a:off x="639681" y="1081664"/>
            <a:ext cx="11021962" cy="1672304"/>
          </a:xfrm>
          <a:prstGeom prst="rect">
            <a:avLst/>
          </a:prstGeom>
        </p:spPr>
      </p:pic>
      <p:pic>
        <p:nvPicPr>
          <p:cNvPr id="34" name="Imagen 33">
            <a:extLst>
              <a:ext uri="{FF2B5EF4-FFF2-40B4-BE49-F238E27FC236}">
                <a16:creationId xmlns:a16="http://schemas.microsoft.com/office/drawing/2014/main" id="{C389F1DF-C167-268C-919E-F7259318B361}"/>
              </a:ext>
            </a:extLst>
          </p:cNvPr>
          <p:cNvPicPr>
            <a:picLocks noChangeAspect="1"/>
          </p:cNvPicPr>
          <p:nvPr/>
        </p:nvPicPr>
        <p:blipFill rotWithShape="1">
          <a:blip r:embed="rId5"/>
          <a:srcRect l="1683" t="30759" r="8418" b="42940"/>
          <a:stretch/>
        </p:blipFill>
        <p:spPr>
          <a:xfrm>
            <a:off x="615781" y="3466187"/>
            <a:ext cx="10960433" cy="2077676"/>
          </a:xfrm>
          <a:prstGeom prst="rect">
            <a:avLst/>
          </a:prstGeom>
        </p:spPr>
      </p:pic>
    </p:spTree>
    <p:extLst>
      <p:ext uri="{BB962C8B-B14F-4D97-AF65-F5344CB8AC3E}">
        <p14:creationId xmlns:p14="http://schemas.microsoft.com/office/powerpoint/2010/main" val="243538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4EB29F-D8A6-A591-4CC2-C8F368CC8DF8}"/>
              </a:ext>
            </a:extLst>
          </p:cNvPr>
          <p:cNvSpPr>
            <a:spLocks noGrp="1"/>
          </p:cNvSpPr>
          <p:nvPr>
            <p:ph type="title"/>
          </p:nvPr>
        </p:nvSpPr>
        <p:spPr>
          <a:xfrm>
            <a:off x="1654596" y="269895"/>
            <a:ext cx="8534400" cy="1507067"/>
          </a:xfrm>
        </p:spPr>
        <p:txBody>
          <a:bodyPr>
            <a:normAutofit fontScale="90000"/>
          </a:bodyPr>
          <a:lstStyle/>
          <a:p>
            <a:pPr algn="ctr"/>
            <a:r>
              <a:rPr lang="es-ES" b="1"/>
              <a:t>TRATAMIENTO DE OUTLIERS</a:t>
            </a:r>
            <a:br>
              <a:rPr lang="es-ES" b="1"/>
            </a:br>
            <a:r>
              <a:rPr lang="es-ES" b="1"/>
              <a:t>(Técnica del Rango Intercuartílico)</a:t>
            </a:r>
          </a:p>
        </p:txBody>
      </p:sp>
      <p:sp>
        <p:nvSpPr>
          <p:cNvPr id="3" name="Marcador de contenido 2">
            <a:extLst>
              <a:ext uri="{FF2B5EF4-FFF2-40B4-BE49-F238E27FC236}">
                <a16:creationId xmlns:a16="http://schemas.microsoft.com/office/drawing/2014/main" id="{2AB3981B-D2F5-350C-0EEA-6270050F72B8}"/>
              </a:ext>
            </a:extLst>
          </p:cNvPr>
          <p:cNvSpPr>
            <a:spLocks noGrp="1"/>
          </p:cNvSpPr>
          <p:nvPr>
            <p:ph sz="half" idx="1"/>
          </p:nvPr>
        </p:nvSpPr>
        <p:spPr/>
        <p:txBody>
          <a:bodyPr/>
          <a:lstStyle/>
          <a:p>
            <a:r>
              <a:rPr lang="es-ES" dirty="0">
                <a:solidFill>
                  <a:schemeClr val="tx1"/>
                </a:solidFill>
              </a:rPr>
              <a:t>ANTES DEL TRATAMIENTO</a:t>
            </a:r>
          </a:p>
        </p:txBody>
      </p:sp>
      <p:sp>
        <p:nvSpPr>
          <p:cNvPr id="4" name="Marcador de contenido 3">
            <a:extLst>
              <a:ext uri="{FF2B5EF4-FFF2-40B4-BE49-F238E27FC236}">
                <a16:creationId xmlns:a16="http://schemas.microsoft.com/office/drawing/2014/main" id="{FB380CA4-17E1-5F98-CC35-0B549FFDBEF2}"/>
              </a:ext>
            </a:extLst>
          </p:cNvPr>
          <p:cNvSpPr>
            <a:spLocks noGrp="1"/>
          </p:cNvSpPr>
          <p:nvPr>
            <p:ph sz="half" idx="2"/>
          </p:nvPr>
        </p:nvSpPr>
        <p:spPr/>
        <p:txBody>
          <a:bodyPr/>
          <a:lstStyle/>
          <a:p>
            <a:r>
              <a:rPr lang="es-ES" dirty="0">
                <a:solidFill>
                  <a:schemeClr val="tx1"/>
                </a:solidFill>
              </a:rPr>
              <a:t>DEPUÉS DEL TRATAMIENTO</a:t>
            </a:r>
          </a:p>
        </p:txBody>
      </p:sp>
      <p:pic>
        <p:nvPicPr>
          <p:cNvPr id="7" name="Imagen 6" descr="Gráfico, Gráfico de cajas y bigotes&#10;&#10;Descripción generada automáticamente">
            <a:extLst>
              <a:ext uri="{FF2B5EF4-FFF2-40B4-BE49-F238E27FC236}">
                <a16:creationId xmlns:a16="http://schemas.microsoft.com/office/drawing/2014/main" id="{F65267F3-A96E-40AF-5A22-911FC04B5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1" y="2906485"/>
            <a:ext cx="4851282" cy="3242388"/>
          </a:xfrm>
          <a:prstGeom prst="rect">
            <a:avLst/>
          </a:prstGeom>
        </p:spPr>
      </p:pic>
      <p:pic>
        <p:nvPicPr>
          <p:cNvPr id="10" name="Imagen 9" descr="Gráfico, Gráfico de cajas y bigotes&#10;&#10;Descripción generada automáticamente">
            <a:extLst>
              <a:ext uri="{FF2B5EF4-FFF2-40B4-BE49-F238E27FC236}">
                <a16:creationId xmlns:a16="http://schemas.microsoft.com/office/drawing/2014/main" id="{A499FCEE-6990-AD33-52CF-7C9522DC2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791" y="2906485"/>
            <a:ext cx="4886182" cy="3265714"/>
          </a:xfrm>
          <a:prstGeom prst="rect">
            <a:avLst/>
          </a:prstGeom>
        </p:spPr>
      </p:pic>
    </p:spTree>
    <p:extLst>
      <p:ext uri="{BB962C8B-B14F-4D97-AF65-F5344CB8AC3E}">
        <p14:creationId xmlns:p14="http://schemas.microsoft.com/office/powerpoint/2010/main" val="143617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4918A1-E6B9-4D21-31B3-27E249D3A80D}"/>
              </a:ext>
            </a:extLst>
          </p:cNvPr>
          <p:cNvSpPr>
            <a:spLocks noGrp="1"/>
          </p:cNvSpPr>
          <p:nvPr>
            <p:ph type="title"/>
          </p:nvPr>
        </p:nvSpPr>
        <p:spPr>
          <a:xfrm>
            <a:off x="1598612" y="240306"/>
            <a:ext cx="8534400" cy="1507067"/>
          </a:xfrm>
        </p:spPr>
        <p:txBody>
          <a:bodyPr>
            <a:normAutofit/>
          </a:bodyPr>
          <a:lstStyle/>
          <a:p>
            <a:pPr algn="ctr"/>
            <a:r>
              <a:rPr lang="es-ES" b="1" dirty="0"/>
              <a:t>Eda - UNIVARIANTE</a:t>
            </a:r>
            <a:br>
              <a:rPr lang="es-ES" dirty="0"/>
            </a:br>
            <a:endParaRPr lang="es-ES" sz="2000" dirty="0"/>
          </a:p>
        </p:txBody>
      </p:sp>
      <p:pic>
        <p:nvPicPr>
          <p:cNvPr id="7" name="Marcador de contenido 6" descr="Gráfico, Gráfico de barras, Gráfico en cascada&#10;&#10;Descripción generada automáticamente">
            <a:extLst>
              <a:ext uri="{FF2B5EF4-FFF2-40B4-BE49-F238E27FC236}">
                <a16:creationId xmlns:a16="http://schemas.microsoft.com/office/drawing/2014/main" id="{F5C695D9-85B5-31EC-9685-AA7AB530C9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4155" y="1368071"/>
            <a:ext cx="6112452" cy="4558614"/>
          </a:xfrm>
        </p:spPr>
      </p:pic>
      <p:pic>
        <p:nvPicPr>
          <p:cNvPr id="14" name="Imagen 13" descr="Gráfico, Gráfico de líneas&#10;&#10;Descripción generada automáticamente">
            <a:extLst>
              <a:ext uri="{FF2B5EF4-FFF2-40B4-BE49-F238E27FC236}">
                <a16:creationId xmlns:a16="http://schemas.microsoft.com/office/drawing/2014/main" id="{6F515467-08A4-66D9-BD73-C4992FD26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896" y="2413486"/>
            <a:ext cx="4860426" cy="2467783"/>
          </a:xfrm>
          <a:prstGeom prst="rect">
            <a:avLst/>
          </a:prstGeom>
        </p:spPr>
      </p:pic>
    </p:spTree>
    <p:extLst>
      <p:ext uri="{BB962C8B-B14F-4D97-AF65-F5344CB8AC3E}">
        <p14:creationId xmlns:p14="http://schemas.microsoft.com/office/powerpoint/2010/main" val="598705814"/>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Segmento</Template>
  <TotalTime>792</TotalTime>
  <Words>627</Words>
  <Application>Microsoft Office PowerPoint</Application>
  <PresentationFormat>Panorámica</PresentationFormat>
  <Paragraphs>114</Paragraphs>
  <Slides>21</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Britannic Bold</vt:lpstr>
      <vt:lpstr>Calibri</vt:lpstr>
      <vt:lpstr>Century Gothic</vt:lpstr>
      <vt:lpstr>Consolas</vt:lpstr>
      <vt:lpstr>Wingdings 3</vt:lpstr>
      <vt:lpstr>Sector</vt:lpstr>
      <vt:lpstr>Calidad del Aire   EN Madrid (01/01/2019 a 31/05/2023)</vt:lpstr>
      <vt:lpstr>Índice</vt:lpstr>
      <vt:lpstr>Introducción Problema identificado</vt:lpstr>
      <vt:lpstr>Introducción Solución</vt:lpstr>
      <vt:lpstr>objetivo Objetivo General DEL PROYECTO</vt:lpstr>
      <vt:lpstr>Arquitectura del proyecto</vt:lpstr>
      <vt:lpstr>Etl  (extracción, transformación, limpieza)</vt:lpstr>
      <vt:lpstr>TRATAMIENTO DE OUTLIERS (Técnica del Rango Intercuartílico)</vt:lpstr>
      <vt:lpstr>Eda - UNIVARIANTE </vt:lpstr>
      <vt:lpstr>Eda - BIVARIANTE</vt:lpstr>
      <vt:lpstr>Eda - MULTIVARIANTE</vt:lpstr>
      <vt:lpstr>MODELOS PREDICTIVOS (Regresión Lineal Simple)</vt:lpstr>
      <vt:lpstr>Eda - ARIMA </vt:lpstr>
      <vt:lpstr>modelo - ARIMA </vt:lpstr>
      <vt:lpstr>Predicciones - ARIMA</vt:lpstr>
      <vt:lpstr>CONCLUSIONES</vt:lpstr>
      <vt:lpstr>recomendaciones</vt:lpstr>
      <vt:lpstr>INFORME POWER bi  Estaciones de medida</vt:lpstr>
      <vt:lpstr>INFORME POWER bi  análisis de los contaminantes</vt:lpstr>
      <vt:lpstr>INFORME POWER bi   Elementos influyentes en la temperatura</vt:lpstr>
      <vt:lpstr>Gracias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MADRID</dc:title>
  <dc:creator>Emma Montalbán Alvaro</dc:creator>
  <cp:lastModifiedBy>Julia Romero Álvares</cp:lastModifiedBy>
  <cp:revision>15</cp:revision>
  <dcterms:created xsi:type="dcterms:W3CDTF">2023-07-02T15:16:22Z</dcterms:created>
  <dcterms:modified xsi:type="dcterms:W3CDTF">2023-09-30T10:06:23Z</dcterms:modified>
</cp:coreProperties>
</file>